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B4BB-B164-4D7C-9404-AAA23C47FBD7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9736-F5F0-4C66-B30E-4EB850DBA98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9736-F5F0-4C66-B30E-4EB850DBA98A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35FA-B712-4A5E-ABB2-77FE77B493C5}" type="datetimeFigureOut">
              <a:rPr lang="en-US" smtClean="0"/>
              <a:pPr/>
              <a:t>2/14/2011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DD64-E898-47EC-8836-35EF27748E8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uysamer\Videos\wetenskapmannetjies%20die%20film_0001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uysamer\Videos\Wetenskapmannetjies2evideo_0001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wetenskapmannetjies die film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>en </a:t>
            </a:r>
            <a:r>
              <a:rPr lang="en-US" i="1" dirty="0" err="1" smtClean="0">
                <a:solidFill>
                  <a:srgbClr val="FFFF00"/>
                </a:solidFill>
              </a:rPr>
              <a:t>kyk</a:t>
            </a:r>
            <a:r>
              <a:rPr lang="en-US" i="1" dirty="0" smtClean="0"/>
              <a:t> hoe die son </a:t>
            </a:r>
            <a:r>
              <a:rPr lang="en-US" i="1" dirty="0" err="1" smtClean="0"/>
              <a:t>sy</a:t>
            </a:r>
            <a:r>
              <a:rPr lang="en-US" i="1" dirty="0" smtClean="0"/>
              <a:t> kop stamp</a:t>
            </a:r>
            <a:br>
              <a:rPr lang="en-US" i="1" dirty="0" smtClean="0"/>
            </a:br>
            <a:r>
              <a:rPr lang="en-US" i="1" dirty="0" smtClean="0"/>
              <a:t>teen die rant</a:t>
            </a:r>
            <a:endParaRPr lang="en-ZA" i="1" dirty="0"/>
          </a:p>
        </p:txBody>
      </p:sp>
      <p:pic>
        <p:nvPicPr>
          <p:cNvPr id="4" name="Content Placeholder 3" descr="IMG_1108.jpg"/>
          <p:cNvPicPr>
            <a:picLocks noGrp="1" noChangeAspect="1"/>
          </p:cNvPicPr>
          <p:nvPr>
            <p:ph idx="1"/>
          </p:nvPr>
        </p:nvPicPr>
        <p:blipFill>
          <a:blip r:embed="rId2"/>
          <a:srcRect r="18419" b="14754"/>
          <a:stretch>
            <a:fillRect/>
          </a:stretch>
        </p:blipFill>
        <p:spPr>
          <a:xfrm>
            <a:off x="304800" y="1600200"/>
            <a:ext cx="7924800" cy="4953000"/>
          </a:xfrm>
        </p:spPr>
      </p:pic>
      <p:sp>
        <p:nvSpPr>
          <p:cNvPr id="6" name="TextBox 5"/>
          <p:cNvSpPr txBox="1"/>
          <p:nvPr/>
        </p:nvSpPr>
        <p:spPr>
          <a:xfrm>
            <a:off x="304800" y="1600200"/>
            <a:ext cx="548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teenstelling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die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objektiewe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rasionele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intellektuele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perspektief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wetenskaplikes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PERSONLIKE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SUBJEKTIEWE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POëTIESE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EMOSIONELE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perspektief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die son</a:t>
            </a:r>
          </a:p>
          <a:p>
            <a:endParaRPr lang="en-US" sz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word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gepersonifiseer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“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kop”</a:t>
            </a:r>
          </a:p>
          <a:p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son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stadig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lyk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asof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teen die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oorkantste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rant bots</a:t>
            </a:r>
          </a:p>
          <a:p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die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spreker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kyk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>(</a:t>
            </a:r>
            <a:r>
              <a:rPr lang="en-US" i="1" dirty="0" err="1" smtClean="0"/>
              <a:t>kyk</a:t>
            </a:r>
            <a:r>
              <a:rPr lang="en-US" i="1" dirty="0" smtClean="0"/>
              <a:t>) hoe </a:t>
            </a:r>
            <a:r>
              <a:rPr lang="en-US" i="1" dirty="0" err="1" smtClean="0"/>
              <a:t>hy</a:t>
            </a:r>
            <a:r>
              <a:rPr lang="en-US" i="1" dirty="0" smtClean="0"/>
              <a:t> </a:t>
            </a:r>
            <a:r>
              <a:rPr lang="en-US" i="1" dirty="0" err="1" smtClean="0"/>
              <a:t>bloei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(</a:t>
            </a:r>
            <a:r>
              <a:rPr lang="en-US" i="1" dirty="0" err="1" smtClean="0"/>
              <a:t>kyk</a:t>
            </a:r>
            <a:r>
              <a:rPr lang="en-US" i="1" dirty="0" smtClean="0"/>
              <a:t>) hoe die </a:t>
            </a:r>
            <a:r>
              <a:rPr lang="en-US" i="1" dirty="0" err="1" smtClean="0"/>
              <a:t>vaal</a:t>
            </a:r>
            <a:r>
              <a:rPr lang="en-US" i="1" dirty="0" smtClean="0"/>
              <a:t> lug </a:t>
            </a:r>
            <a:r>
              <a:rPr lang="en-US" i="1" dirty="0" err="1" smtClean="0"/>
              <a:t>gloei</a:t>
            </a:r>
            <a:endParaRPr lang="en-ZA" i="1" dirty="0"/>
          </a:p>
        </p:txBody>
      </p:sp>
      <p:pic>
        <p:nvPicPr>
          <p:cNvPr id="4" name="Content Placeholder 3" descr="sunse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5737" y="1447800"/>
            <a:ext cx="7712463" cy="4953000"/>
          </a:xfrm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personifikasie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die son ‘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bloei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lug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Let op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kleur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spreker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waarneming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sakkende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‘n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genotvolle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waardering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geskied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 smtClean="0"/>
              <a:t>(</a:t>
            </a:r>
            <a:r>
              <a:rPr lang="en-US" sz="3600" i="1" dirty="0" err="1" smtClean="0"/>
              <a:t>kyk</a:t>
            </a:r>
            <a:r>
              <a:rPr lang="en-US" sz="3600" i="1" dirty="0" smtClean="0"/>
              <a:t>) hoe die </a:t>
            </a:r>
            <a:r>
              <a:rPr lang="en-US" sz="3600" i="1" dirty="0" err="1" smtClean="0"/>
              <a:t>bome</a:t>
            </a:r>
            <a:r>
              <a:rPr lang="en-US" sz="3600" i="1" dirty="0" smtClean="0"/>
              <a:t> tot </a:t>
            </a:r>
            <a:r>
              <a:rPr lang="en-US" sz="3600" i="1" dirty="0" err="1" smtClean="0"/>
              <a:t>silhoeëtte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verskroei</a:t>
            </a:r>
            <a:r>
              <a:rPr lang="en-US" sz="3600" i="1" dirty="0" smtClean="0"/>
              <a:t>.</a:t>
            </a:r>
            <a:endParaRPr lang="en-ZA" sz="3600" i="1" dirty="0"/>
          </a:p>
        </p:txBody>
      </p:sp>
      <p:pic>
        <p:nvPicPr>
          <p:cNvPr id="4" name="Content Placeholder 3" descr="work_404938_15_flat,550x550,075,f_sun-t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848600" cy="4983163"/>
          </a:xfrm>
        </p:spPr>
      </p:pic>
      <p:sp>
        <p:nvSpPr>
          <p:cNvPr id="5" name="TextBox 4"/>
          <p:cNvSpPr txBox="1"/>
          <p:nvPr/>
        </p:nvSpPr>
        <p:spPr>
          <a:xfrm>
            <a:off x="838200" y="17526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lyk</a:t>
            </a:r>
            <a:r>
              <a:rPr lang="en-US" sz="2800" dirty="0" smtClean="0"/>
              <a:t> </a:t>
            </a:r>
            <a:r>
              <a:rPr lang="en-US" sz="2800" dirty="0" err="1" smtClean="0"/>
              <a:t>asof</a:t>
            </a:r>
            <a:r>
              <a:rPr lang="en-US" sz="2800" dirty="0" smtClean="0"/>
              <a:t> die </a:t>
            </a:r>
            <a:r>
              <a:rPr lang="en-US" sz="2800" dirty="0" err="1" smtClean="0"/>
              <a:t>vuurbal</a:t>
            </a:r>
            <a:r>
              <a:rPr lang="en-US" sz="2800" dirty="0" smtClean="0"/>
              <a:t> van die son die </a:t>
            </a:r>
            <a:r>
              <a:rPr lang="en-US" sz="2800" dirty="0" err="1" smtClean="0"/>
              <a:t>bome</a:t>
            </a:r>
            <a:r>
              <a:rPr lang="en-US" sz="2800" dirty="0" smtClean="0"/>
              <a:t> op die </a:t>
            </a:r>
            <a:r>
              <a:rPr lang="en-US" sz="2800" dirty="0" err="1" smtClean="0"/>
              <a:t>horison</a:t>
            </a:r>
            <a:r>
              <a:rPr lang="en-US" sz="2800" dirty="0" smtClean="0"/>
              <a:t> swart </a:t>
            </a:r>
            <a:r>
              <a:rPr lang="en-US" sz="2800" dirty="0" err="1" smtClean="0"/>
              <a:t>gebrand</a:t>
            </a:r>
            <a:r>
              <a:rPr lang="en-US" sz="2800" dirty="0" smtClean="0"/>
              <a:t> het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Autofit/>
          </a:bodyPr>
          <a:lstStyle/>
          <a:p>
            <a:pPr algn="l"/>
            <a:r>
              <a:rPr lang="en-US" sz="3600" i="1" dirty="0" err="1" smtClean="0"/>
              <a:t>Daarom</a:t>
            </a:r>
            <a:r>
              <a:rPr lang="en-US" sz="3600" i="1" dirty="0" smtClean="0"/>
              <a:t> </a:t>
            </a:r>
            <a:r>
              <a:rPr lang="en-US" sz="3600" i="1" dirty="0" err="1" smtClean="0">
                <a:solidFill>
                  <a:srgbClr val="FFFF00"/>
                </a:solidFill>
              </a:rPr>
              <a:t>liewe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</a:rPr>
              <a:t>menere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err="1" smtClean="0"/>
              <a:t>teken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klawertjies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tussen</a:t>
            </a:r>
            <a:r>
              <a:rPr lang="en-US" sz="3600" i="1" dirty="0" smtClean="0"/>
              <a:t> my </a:t>
            </a:r>
            <a:r>
              <a:rPr lang="en-US" sz="3600" i="1" dirty="0" err="1" smtClean="0"/>
              <a:t>huiswerk</a:t>
            </a:r>
            <a:r>
              <a:rPr lang="en-US" sz="3600" i="1" dirty="0" smtClean="0"/>
              <a:t>,</a:t>
            </a:r>
            <a:endParaRPr lang="en-ZA" sz="36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 l="3430" t="3796" r="5094" b="12744"/>
          <a:stretch>
            <a:fillRect/>
          </a:stretch>
        </p:blipFill>
        <p:spPr bwMode="auto">
          <a:xfrm>
            <a:off x="5334000" y="3886200"/>
            <a:ext cx="3048000" cy="273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Vir</a:t>
            </a:r>
            <a:r>
              <a:rPr lang="en-US" sz="2400" dirty="0" smtClean="0"/>
              <a:t> </a:t>
            </a:r>
            <a:r>
              <a:rPr lang="en-US" sz="2400" dirty="0" err="1" smtClean="0"/>
              <a:t>haar</a:t>
            </a:r>
            <a:r>
              <a:rPr lang="en-US" sz="2400" dirty="0" smtClean="0"/>
              <a:t> is </a:t>
            </a:r>
            <a:r>
              <a:rPr lang="en-US" sz="2400" dirty="0" err="1" smtClean="0"/>
              <a:t>dit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r>
              <a:rPr lang="en-US" sz="2400" dirty="0" smtClean="0"/>
              <a:t> </a:t>
            </a:r>
            <a:r>
              <a:rPr lang="en-US" sz="2400" dirty="0" err="1" smtClean="0"/>
              <a:t>belangrik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die son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verduidelik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r>
              <a:rPr lang="en-US" sz="2400" dirty="0" smtClean="0"/>
              <a:t> – as ‘n kind </a:t>
            </a:r>
            <a:r>
              <a:rPr lang="en-US" sz="2400" dirty="0" err="1" smtClean="0"/>
              <a:t>uit</a:t>
            </a:r>
            <a:r>
              <a:rPr lang="en-US" sz="2400" dirty="0" smtClean="0"/>
              <a:t> die </a:t>
            </a:r>
            <a:r>
              <a:rPr lang="en-US" sz="2400" dirty="0" err="1" smtClean="0"/>
              <a:t>platteland</a:t>
            </a:r>
            <a:r>
              <a:rPr lang="en-US" sz="2400" dirty="0" smtClean="0"/>
              <a:t> het die son ‘n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waarde</a:t>
            </a:r>
            <a:r>
              <a:rPr lang="en-US" sz="2400" dirty="0" smtClean="0"/>
              <a:t> as </a:t>
            </a:r>
            <a:r>
              <a:rPr lang="en-US" sz="2400" dirty="0" err="1" smtClean="0"/>
              <a:t>vir</a:t>
            </a:r>
            <a:r>
              <a:rPr lang="en-US" sz="2400" dirty="0" smtClean="0"/>
              <a:t> </a:t>
            </a:r>
            <a:r>
              <a:rPr lang="en-US" sz="2400" dirty="0" err="1" smtClean="0"/>
              <a:t>hulle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Hulle</a:t>
            </a:r>
            <a:r>
              <a:rPr lang="en-US" sz="2400" dirty="0" smtClean="0"/>
              <a:t> </a:t>
            </a:r>
            <a:r>
              <a:rPr lang="en-US" sz="2400" dirty="0" err="1" smtClean="0"/>
              <a:t>kyk</a:t>
            </a:r>
            <a:r>
              <a:rPr lang="en-US" sz="2400" dirty="0" smtClean="0"/>
              <a:t> met </a:t>
            </a:r>
            <a:r>
              <a:rPr lang="en-US" sz="2400" dirty="0" err="1" smtClean="0"/>
              <a:t>oë</a:t>
            </a:r>
            <a:r>
              <a:rPr lang="en-US" sz="2400" dirty="0" smtClean="0"/>
              <a:t> en </a:t>
            </a:r>
            <a:r>
              <a:rPr lang="en-US" sz="2400" dirty="0" err="1" smtClean="0"/>
              <a:t>brein</a:t>
            </a:r>
            <a:r>
              <a:rPr lang="en-US" sz="2400" dirty="0" smtClean="0"/>
              <a:t>,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sy</a:t>
            </a:r>
            <a:r>
              <a:rPr lang="en-US" sz="2400" dirty="0" smtClean="0"/>
              <a:t> </a:t>
            </a:r>
            <a:r>
              <a:rPr lang="en-US" sz="2400" dirty="0" err="1" smtClean="0"/>
              <a:t>kyk</a:t>
            </a:r>
            <a:r>
              <a:rPr lang="en-US" sz="2400" dirty="0" smtClean="0"/>
              <a:t> met </a:t>
            </a:r>
            <a:r>
              <a:rPr lang="en-US" sz="2400" dirty="0" err="1" smtClean="0"/>
              <a:t>haar</a:t>
            </a:r>
            <a:r>
              <a:rPr lang="en-US" sz="2400" dirty="0" smtClean="0"/>
              <a:t> </a:t>
            </a:r>
            <a:r>
              <a:rPr lang="en-US" sz="2400" dirty="0" err="1" smtClean="0"/>
              <a:t>binneste</a:t>
            </a:r>
            <a:r>
              <a:rPr lang="en-US" sz="2400" dirty="0" smtClean="0"/>
              <a:t>, </a:t>
            </a:r>
            <a:r>
              <a:rPr lang="en-US" sz="2400" dirty="0" err="1" smtClean="0"/>
              <a:t>haar</a:t>
            </a:r>
            <a:r>
              <a:rPr lang="en-US" sz="2400" dirty="0" smtClean="0"/>
              <a:t> hart, </a:t>
            </a:r>
            <a:r>
              <a:rPr lang="en-US" sz="2400" dirty="0" err="1" smtClean="0"/>
              <a:t>haar</a:t>
            </a:r>
            <a:r>
              <a:rPr lang="en-US" sz="2400" dirty="0" smtClean="0"/>
              <a:t> </a:t>
            </a:r>
            <a:r>
              <a:rPr lang="en-US" sz="2400" dirty="0" err="1" smtClean="0"/>
              <a:t>gevoel</a:t>
            </a:r>
            <a:r>
              <a:rPr lang="en-US" sz="2400" dirty="0" smtClean="0"/>
              <a:t>: </a:t>
            </a:r>
            <a:r>
              <a:rPr lang="en-US" sz="2400" dirty="0" err="1" smtClean="0"/>
              <a:t>sy</a:t>
            </a:r>
            <a:r>
              <a:rPr lang="en-US" sz="2400" dirty="0" smtClean="0"/>
              <a:t> </a:t>
            </a:r>
            <a:r>
              <a:rPr lang="en-US" sz="2400" dirty="0" err="1" smtClean="0"/>
              <a:t>stel</a:t>
            </a:r>
            <a:r>
              <a:rPr lang="en-US" sz="2400" dirty="0" smtClean="0"/>
              <a:t> die </a:t>
            </a:r>
            <a:r>
              <a:rPr lang="en-US" sz="2400" dirty="0" err="1" smtClean="0"/>
              <a:t>innerlike</a:t>
            </a:r>
            <a:r>
              <a:rPr lang="en-US" sz="2400" dirty="0" smtClean="0"/>
              <a:t> </a:t>
            </a:r>
            <a:r>
              <a:rPr lang="en-US" sz="2400" dirty="0" err="1" smtClean="0"/>
              <a:t>heelal</a:t>
            </a:r>
            <a:r>
              <a:rPr lang="en-US" sz="2400" dirty="0" smtClean="0"/>
              <a:t> </a:t>
            </a:r>
            <a:r>
              <a:rPr lang="en-US" sz="2400" dirty="0" err="1" smtClean="0"/>
              <a:t>bo</a:t>
            </a:r>
            <a:r>
              <a:rPr lang="en-US" sz="2400" dirty="0" smtClean="0"/>
              <a:t> die </a:t>
            </a:r>
            <a:r>
              <a:rPr lang="en-US" sz="2400" dirty="0" err="1" smtClean="0"/>
              <a:t>uiterlike</a:t>
            </a:r>
            <a:r>
              <a:rPr lang="en-US" sz="2400" dirty="0" smtClean="0"/>
              <a:t> </a:t>
            </a:r>
            <a:r>
              <a:rPr lang="en-US" sz="2400" dirty="0" err="1" smtClean="0"/>
              <a:t>heelal</a:t>
            </a:r>
            <a:endParaRPr lang="en-Z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liewe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menere</a:t>
            </a:r>
            <a:r>
              <a:rPr lang="en-US" sz="2400" dirty="0" smtClean="0"/>
              <a:t>: </a:t>
            </a:r>
            <a:r>
              <a:rPr lang="en-US" sz="2400" dirty="0" err="1" smtClean="0"/>
              <a:t>geringskattende</a:t>
            </a:r>
            <a:r>
              <a:rPr lang="en-US" sz="2400" dirty="0" smtClean="0"/>
              <a:t> en </a:t>
            </a:r>
            <a:r>
              <a:rPr lang="en-US" sz="2400" dirty="0" err="1" smtClean="0"/>
              <a:t>sarkastiese</a:t>
            </a:r>
            <a:r>
              <a:rPr lang="en-US" sz="2400" dirty="0" smtClean="0"/>
              <a:t> </a:t>
            </a:r>
            <a:r>
              <a:rPr lang="en-US" sz="2400" dirty="0" err="1" smtClean="0"/>
              <a:t>houding</a:t>
            </a:r>
            <a:r>
              <a:rPr lang="en-US" sz="2400" dirty="0" smtClean="0"/>
              <a:t> – </a:t>
            </a:r>
            <a:r>
              <a:rPr lang="en-US" sz="2400" dirty="0" err="1" smtClean="0"/>
              <a:t>beslis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r>
              <a:rPr lang="en-US" sz="2400" dirty="0" smtClean="0"/>
              <a:t> </a:t>
            </a:r>
            <a:r>
              <a:rPr lang="en-US" sz="2400" dirty="0" err="1" smtClean="0"/>
              <a:t>lief</a:t>
            </a:r>
            <a:r>
              <a:rPr lang="en-US" sz="2400" dirty="0" smtClean="0"/>
              <a:t> </a:t>
            </a:r>
            <a:r>
              <a:rPr lang="en-US" sz="2400" dirty="0" err="1" smtClean="0"/>
              <a:t>vir</a:t>
            </a:r>
            <a:r>
              <a:rPr lang="en-US" sz="2400" dirty="0" smtClean="0"/>
              <a:t> </a:t>
            </a:r>
            <a:r>
              <a:rPr lang="en-US" sz="2400" dirty="0" err="1" smtClean="0"/>
              <a:t>hulle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Sy</a:t>
            </a:r>
            <a:r>
              <a:rPr lang="en-US" sz="2400" dirty="0" smtClean="0"/>
              <a:t> </a:t>
            </a:r>
            <a:r>
              <a:rPr lang="en-US" sz="2400" dirty="0" err="1" smtClean="0"/>
              <a:t>stel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r>
              <a:rPr lang="en-US" sz="2400" dirty="0" smtClean="0"/>
              <a:t> </a:t>
            </a:r>
            <a:r>
              <a:rPr lang="en-US" sz="2400" dirty="0" err="1" smtClean="0"/>
              <a:t>belang</a:t>
            </a:r>
            <a:r>
              <a:rPr lang="en-US" sz="2400" dirty="0" smtClean="0"/>
              <a:t> in </a:t>
            </a:r>
            <a:r>
              <a:rPr lang="en-US" sz="2400" dirty="0" err="1" smtClean="0"/>
              <a:t>haar</a:t>
            </a:r>
            <a:r>
              <a:rPr lang="en-US" sz="2400" dirty="0" smtClean="0"/>
              <a:t> </a:t>
            </a:r>
            <a:r>
              <a:rPr lang="en-US" sz="2400" dirty="0" err="1" smtClean="0"/>
              <a:t>wiskunde</a:t>
            </a:r>
            <a:r>
              <a:rPr lang="en-US" sz="2400" dirty="0" smtClean="0"/>
              <a:t>- of </a:t>
            </a:r>
            <a:r>
              <a:rPr lang="en-US" sz="2400" dirty="0" err="1" smtClean="0"/>
              <a:t>wetenskaphuiswerk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r>
              <a:rPr lang="en-US" sz="2400" dirty="0" smtClean="0"/>
              <a:t> en </a:t>
            </a:r>
            <a:r>
              <a:rPr lang="en-US" sz="2400" dirty="0" err="1" smtClean="0"/>
              <a:t>illustreer</a:t>
            </a:r>
            <a:r>
              <a:rPr lang="en-US" sz="2400" dirty="0" smtClean="0"/>
              <a:t> </a:t>
            </a:r>
            <a:r>
              <a:rPr lang="en-US" sz="2400" dirty="0" err="1" smtClean="0"/>
              <a:t>eerder</a:t>
            </a:r>
            <a:r>
              <a:rPr lang="en-US" sz="2400" dirty="0" smtClean="0"/>
              <a:t> </a:t>
            </a:r>
            <a:r>
              <a:rPr lang="en-US" sz="2400" dirty="0" err="1" smtClean="0"/>
              <a:t>haar</a:t>
            </a:r>
            <a:r>
              <a:rPr lang="en-US" sz="2400" dirty="0" smtClean="0"/>
              <a:t> </a:t>
            </a:r>
            <a:r>
              <a:rPr lang="en-US" sz="2400" dirty="0" err="1" smtClean="0"/>
              <a:t>boek</a:t>
            </a:r>
            <a:r>
              <a:rPr lang="en-US" sz="2400" dirty="0" smtClean="0"/>
              <a:t> met </a:t>
            </a:r>
            <a:r>
              <a:rPr lang="en-US" sz="2400" dirty="0" err="1" smtClean="0"/>
              <a:t>blommetjies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kry</a:t>
            </a:r>
            <a:r>
              <a:rPr lang="en-US" i="1" dirty="0" smtClean="0"/>
              <a:t> </a:t>
            </a:r>
            <a:r>
              <a:rPr lang="en-US" i="1" dirty="0" err="1" smtClean="0"/>
              <a:t>ek</a:t>
            </a:r>
            <a:r>
              <a:rPr lang="en-US" i="1" dirty="0" smtClean="0"/>
              <a:t> 26%</a:t>
            </a:r>
            <a:endParaRPr lang="en-ZA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487154">
            <a:off x="4667803" y="1263711"/>
            <a:ext cx="3207970" cy="370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Omdat</a:t>
            </a:r>
            <a:r>
              <a:rPr lang="en-US" sz="2800" dirty="0" smtClean="0"/>
              <a:t> </a:t>
            </a:r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</a:t>
            </a:r>
            <a:r>
              <a:rPr lang="en-US" sz="2800" dirty="0" err="1" smtClean="0"/>
              <a:t>belang</a:t>
            </a:r>
            <a:r>
              <a:rPr lang="en-US" sz="2800" dirty="0" smtClean="0"/>
              <a:t> het in </a:t>
            </a:r>
            <a:r>
              <a:rPr lang="en-US" sz="2800" dirty="0" err="1" smtClean="0"/>
              <a:t>hierdie</a:t>
            </a:r>
            <a:r>
              <a:rPr lang="en-US" sz="2800" dirty="0" smtClean="0"/>
              <a:t> </a:t>
            </a:r>
            <a:r>
              <a:rPr lang="en-US" sz="2800" dirty="0" err="1" smtClean="0"/>
              <a:t>leergebiede</a:t>
            </a:r>
            <a:r>
              <a:rPr lang="en-US" sz="2800" dirty="0" smtClean="0"/>
              <a:t> </a:t>
            </a:r>
            <a:r>
              <a:rPr lang="en-US" sz="2800" dirty="0" err="1" smtClean="0"/>
              <a:t>nie</a:t>
            </a:r>
            <a:r>
              <a:rPr lang="en-US" sz="2800" dirty="0" smtClean="0"/>
              <a:t> en </a:t>
            </a:r>
            <a:r>
              <a:rPr lang="en-US" sz="2800" dirty="0" err="1" smtClean="0"/>
              <a:t>ook</a:t>
            </a:r>
            <a:r>
              <a:rPr lang="en-US" sz="2800" dirty="0" smtClean="0"/>
              <a:t> ‘n </a:t>
            </a:r>
            <a:r>
              <a:rPr lang="en-US" sz="2800" dirty="0" err="1" smtClean="0"/>
              <a:t>negatiewe</a:t>
            </a:r>
            <a:r>
              <a:rPr lang="en-US" sz="2800" dirty="0" smtClean="0"/>
              <a:t> </a:t>
            </a:r>
            <a:r>
              <a:rPr lang="en-US" sz="2800" dirty="0" err="1" smtClean="0"/>
              <a:t>houding</a:t>
            </a:r>
            <a:r>
              <a:rPr lang="en-US" sz="2800" dirty="0" smtClean="0"/>
              <a:t> </a:t>
            </a:r>
            <a:r>
              <a:rPr lang="en-US" sz="2800" dirty="0" err="1" smtClean="0"/>
              <a:t>teenoor</a:t>
            </a:r>
            <a:r>
              <a:rPr lang="en-US" sz="2800" dirty="0" smtClean="0"/>
              <a:t> </a:t>
            </a:r>
            <a:r>
              <a:rPr lang="en-US" sz="2800" dirty="0" err="1" smtClean="0"/>
              <a:t>syfers</a:t>
            </a:r>
            <a:r>
              <a:rPr lang="en-US" sz="2800" dirty="0" smtClean="0"/>
              <a:t> het, </a:t>
            </a:r>
            <a:r>
              <a:rPr lang="en-US" sz="2800" dirty="0" err="1" smtClean="0"/>
              <a:t>druip</a:t>
            </a:r>
            <a:r>
              <a:rPr lang="en-US" sz="2800" dirty="0" smtClean="0"/>
              <a:t> </a:t>
            </a:r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eksamen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i="1" dirty="0" smtClean="0"/>
              <a:t>want </a:t>
            </a:r>
            <a:r>
              <a:rPr lang="en-US" sz="3600" i="1" dirty="0" err="1" smtClean="0"/>
              <a:t>ek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luister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eerder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na</a:t>
            </a:r>
            <a:r>
              <a:rPr lang="en-US" sz="3600" i="1" dirty="0" smtClean="0"/>
              <a:t> </a:t>
            </a:r>
            <a:br>
              <a:rPr lang="en-US" sz="3600" i="1" dirty="0" smtClean="0"/>
            </a:br>
            <a:r>
              <a:rPr lang="en-US" sz="3600" i="1" dirty="0" smtClean="0"/>
              <a:t>die </a:t>
            </a:r>
            <a:r>
              <a:rPr lang="en-US" sz="3600" i="1" dirty="0" err="1" smtClean="0"/>
              <a:t>verdwaalde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korhaan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err="1" smtClean="0"/>
              <a:t>tussen</a:t>
            </a:r>
            <a:r>
              <a:rPr lang="en-US" sz="3600" i="1" dirty="0" smtClean="0"/>
              <a:t> die </a:t>
            </a:r>
            <a:r>
              <a:rPr lang="en-US" sz="3600" i="1" dirty="0" err="1" smtClean="0"/>
              <a:t>bossies</a:t>
            </a:r>
            <a:r>
              <a:rPr lang="en-US" sz="3600" i="1" dirty="0" smtClean="0"/>
              <a:t> by die </a:t>
            </a:r>
            <a:r>
              <a:rPr lang="en-US" sz="3600" i="1" dirty="0" err="1" smtClean="0"/>
              <a:t>tennisbaan</a:t>
            </a:r>
            <a:endParaRPr lang="en-ZA" sz="3600" i="1" dirty="0"/>
          </a:p>
        </p:txBody>
      </p:sp>
      <p:pic>
        <p:nvPicPr>
          <p:cNvPr id="4" name="Content Placeholder 3" descr="NorthernBlackKorha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436828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1905000"/>
            <a:ext cx="373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sal</a:t>
            </a:r>
            <a:r>
              <a:rPr lang="en-US" sz="2800" dirty="0" smtClean="0"/>
              <a:t> </a:t>
            </a:r>
            <a:r>
              <a:rPr lang="en-US" sz="2800" dirty="0" err="1" smtClean="0"/>
              <a:t>liewer</a:t>
            </a:r>
            <a:r>
              <a:rPr lang="en-US" sz="2800" dirty="0" smtClean="0"/>
              <a:t> met die </a:t>
            </a:r>
            <a:r>
              <a:rPr lang="en-US" sz="2800" dirty="0" err="1" smtClean="0"/>
              <a:t>natuur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doen</a:t>
            </a:r>
            <a:r>
              <a:rPr lang="en-US" sz="2800" dirty="0" smtClean="0"/>
              <a:t> </a:t>
            </a:r>
            <a:r>
              <a:rPr lang="en-US" sz="2800" dirty="0" err="1" smtClean="0"/>
              <a:t>wil</a:t>
            </a:r>
            <a:r>
              <a:rPr lang="en-US" sz="2800" dirty="0" smtClean="0"/>
              <a:t> </a:t>
            </a:r>
            <a:r>
              <a:rPr lang="en-US" sz="2800" dirty="0" err="1" smtClean="0"/>
              <a:t>hê</a:t>
            </a:r>
            <a:r>
              <a:rPr lang="en-US" sz="2800" dirty="0" smtClean="0"/>
              <a:t> en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voëls</a:t>
            </a:r>
            <a:r>
              <a:rPr lang="en-US" sz="2800" dirty="0" smtClean="0"/>
              <a:t> </a:t>
            </a:r>
            <a:r>
              <a:rPr lang="en-US" sz="2800" dirty="0" err="1" smtClean="0"/>
              <a:t>luister</a:t>
            </a:r>
            <a:r>
              <a:rPr lang="en-US" sz="2800" dirty="0" smtClean="0"/>
              <a:t> as die </a:t>
            </a:r>
            <a:r>
              <a:rPr lang="en-US" sz="2800" dirty="0" err="1" smtClean="0"/>
              <a:t>onderwyser</a:t>
            </a:r>
            <a:r>
              <a:rPr lang="en-US" sz="2800" dirty="0" smtClean="0"/>
              <a:t> se stem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omhels</a:t>
            </a:r>
            <a:r>
              <a:rPr lang="en-US" sz="2800" dirty="0" smtClean="0"/>
              <a:t> die </a:t>
            </a:r>
            <a:r>
              <a:rPr lang="en-US" sz="2800" dirty="0" err="1" smtClean="0"/>
              <a:t>lewendige</a:t>
            </a:r>
            <a:r>
              <a:rPr lang="en-US" sz="2800" dirty="0" smtClean="0"/>
              <a:t> </a:t>
            </a:r>
            <a:r>
              <a:rPr lang="en-US" sz="2800" dirty="0" err="1" smtClean="0"/>
              <a:t>natuur</a:t>
            </a:r>
            <a:r>
              <a:rPr lang="en-US" sz="2800" dirty="0" smtClean="0"/>
              <a:t> </a:t>
            </a:r>
            <a:r>
              <a:rPr lang="en-US" sz="2800" dirty="0" err="1" smtClean="0"/>
              <a:t>eerder</a:t>
            </a:r>
            <a:r>
              <a:rPr lang="en-US" sz="2800" dirty="0" smtClean="0"/>
              <a:t> as die </a:t>
            </a:r>
            <a:r>
              <a:rPr lang="en-US" sz="2800" dirty="0" err="1" smtClean="0"/>
              <a:t>lewenslose</a:t>
            </a:r>
            <a:r>
              <a:rPr lang="en-US" sz="2800" dirty="0" smtClean="0"/>
              <a:t> </a:t>
            </a:r>
            <a:r>
              <a:rPr lang="en-US" sz="2800" dirty="0" err="1" smtClean="0"/>
              <a:t>syfers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en </a:t>
            </a:r>
            <a:r>
              <a:rPr lang="en-US" i="1" dirty="0" err="1" smtClean="0"/>
              <a:t>kwadreer</a:t>
            </a:r>
            <a:r>
              <a:rPr lang="en-US" i="1" dirty="0" smtClean="0"/>
              <a:t> </a:t>
            </a:r>
            <a:r>
              <a:rPr lang="en-US" i="1" dirty="0" err="1" smtClean="0"/>
              <a:t>liewer</a:t>
            </a:r>
            <a:r>
              <a:rPr lang="en-US" i="1" dirty="0" smtClean="0"/>
              <a:t> my </a:t>
            </a:r>
            <a:r>
              <a:rPr lang="en-US" i="1" dirty="0" err="1" smtClean="0"/>
              <a:t>vreugdes</a:t>
            </a:r>
            <a:endParaRPr lang="en-Z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Vir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gaan</a:t>
            </a:r>
            <a:r>
              <a:rPr lang="en-US" sz="2800" dirty="0" smtClean="0"/>
              <a:t> die </a:t>
            </a:r>
            <a:r>
              <a:rPr lang="en-US" sz="2800" dirty="0" err="1" smtClean="0"/>
              <a:t>lewe</a:t>
            </a:r>
            <a:r>
              <a:rPr lang="en-US" sz="2800" dirty="0" smtClean="0"/>
              <a:t> </a:t>
            </a:r>
            <a:r>
              <a:rPr lang="en-US" sz="2800" dirty="0" err="1" smtClean="0"/>
              <a:t>oor</a:t>
            </a:r>
            <a:r>
              <a:rPr lang="en-US" sz="2800" dirty="0" smtClean="0"/>
              <a:t> </a:t>
            </a:r>
            <a:r>
              <a:rPr lang="en-US" sz="2800" dirty="0" err="1" smtClean="0"/>
              <a:t>gevoelens</a:t>
            </a:r>
            <a:r>
              <a:rPr lang="en-US" sz="2800" dirty="0" smtClean="0"/>
              <a:t>: ‘</a:t>
            </a:r>
            <a:r>
              <a:rPr lang="en-US" sz="2800" dirty="0" err="1" smtClean="0"/>
              <a:t>vreugdes</a:t>
            </a:r>
            <a:r>
              <a:rPr lang="en-US" sz="2800" dirty="0" smtClean="0"/>
              <a:t>’ en ‘</a:t>
            </a:r>
            <a:r>
              <a:rPr lang="en-US" sz="2800" dirty="0" err="1" smtClean="0"/>
              <a:t>hartseer</a:t>
            </a:r>
            <a:r>
              <a:rPr lang="en-US" sz="2800" dirty="0" smtClean="0"/>
              <a:t>’ en </a:t>
            </a:r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sal</a:t>
            </a:r>
            <a:r>
              <a:rPr lang="en-US" sz="2800" dirty="0" smtClean="0"/>
              <a:t> </a:t>
            </a:r>
            <a:r>
              <a:rPr lang="en-US" sz="2800" dirty="0" err="1" smtClean="0"/>
              <a:t>eerder</a:t>
            </a:r>
            <a:r>
              <a:rPr lang="en-US" sz="2800" dirty="0" smtClean="0"/>
              <a:t> op </a:t>
            </a:r>
            <a:r>
              <a:rPr lang="en-US" sz="2800" dirty="0" err="1" smtClean="0"/>
              <a:t>hulle</a:t>
            </a:r>
            <a:r>
              <a:rPr lang="en-US" sz="2800" dirty="0" smtClean="0"/>
              <a:t> </a:t>
            </a:r>
            <a:r>
              <a:rPr lang="en-US" sz="2800" dirty="0" err="1" smtClean="0"/>
              <a:t>fokus</a:t>
            </a:r>
            <a:r>
              <a:rPr lang="en-US" sz="2800" dirty="0" smtClean="0"/>
              <a:t> en </a:t>
            </a:r>
            <a:r>
              <a:rPr lang="en-US" sz="2800" dirty="0" err="1" smtClean="0"/>
              <a:t>hulle</a:t>
            </a:r>
            <a:r>
              <a:rPr lang="en-US" sz="2800" dirty="0" smtClean="0"/>
              <a:t> </a:t>
            </a:r>
            <a:r>
              <a:rPr lang="en-US" sz="2800" dirty="0" err="1" smtClean="0"/>
              <a:t>meer</a:t>
            </a:r>
            <a:r>
              <a:rPr lang="en-US" sz="2800" dirty="0" smtClean="0"/>
              <a:t> </a:t>
            </a:r>
            <a:r>
              <a:rPr lang="en-US" sz="2800" dirty="0" err="1" smtClean="0"/>
              <a:t>intens</a:t>
            </a:r>
            <a:r>
              <a:rPr lang="en-US" sz="2800" dirty="0" smtClean="0"/>
              <a:t> </a:t>
            </a:r>
            <a:r>
              <a:rPr lang="en-US" sz="2800" dirty="0" err="1" smtClean="0"/>
              <a:t>beleef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sy</a:t>
            </a:r>
            <a:r>
              <a:rPr lang="en-US" sz="2800" dirty="0" smtClean="0"/>
              <a:t> is ‘n </a:t>
            </a:r>
            <a:r>
              <a:rPr lang="en-US" sz="2800" dirty="0" err="1" smtClean="0"/>
              <a:t>gevoelsmens</a:t>
            </a:r>
            <a:r>
              <a:rPr lang="en-US" sz="2800" dirty="0" smtClean="0"/>
              <a:t> en </a:t>
            </a:r>
            <a:r>
              <a:rPr lang="en-US" sz="2800" dirty="0" err="1" smtClean="0"/>
              <a:t>koue</a:t>
            </a:r>
            <a:r>
              <a:rPr lang="en-US" sz="2800" dirty="0" smtClean="0"/>
              <a:t>, </a:t>
            </a:r>
            <a:r>
              <a:rPr lang="en-US" sz="2800" dirty="0" err="1" smtClean="0"/>
              <a:t>naakte</a:t>
            </a:r>
            <a:r>
              <a:rPr lang="en-US" sz="2800" dirty="0" smtClean="0"/>
              <a:t>    </a:t>
            </a:r>
            <a:r>
              <a:rPr lang="en-US" sz="2800" dirty="0" err="1" smtClean="0"/>
              <a:t>wetenskapfeite</a:t>
            </a:r>
            <a:r>
              <a:rPr lang="en-US" sz="2800" dirty="0" smtClean="0"/>
              <a:t> </a:t>
            </a:r>
            <a:r>
              <a:rPr lang="en-US" sz="2800" dirty="0" err="1" smtClean="0"/>
              <a:t>interesseer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                                 </a:t>
            </a:r>
            <a:r>
              <a:rPr lang="en-US" sz="2800" dirty="0" err="1" smtClean="0"/>
              <a:t>nie</a:t>
            </a:r>
            <a:r>
              <a:rPr lang="en-US" sz="2800" dirty="0" smtClean="0"/>
              <a:t> – </a:t>
            </a:r>
            <a:r>
              <a:rPr lang="en-US" sz="2800" dirty="0" err="1" smtClean="0"/>
              <a:t>dus</a:t>
            </a:r>
            <a:r>
              <a:rPr lang="en-US" sz="2800" dirty="0" smtClean="0"/>
              <a:t> </a:t>
            </a:r>
            <a:r>
              <a:rPr lang="en-US" sz="2800" dirty="0" err="1" smtClean="0"/>
              <a:t>kwadreer</a:t>
            </a:r>
            <a:r>
              <a:rPr lang="en-US" sz="2800" dirty="0" smtClean="0"/>
              <a:t> </a:t>
            </a:r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eerder</a:t>
            </a:r>
            <a:r>
              <a:rPr lang="en-US" sz="2800" dirty="0" smtClean="0"/>
              <a:t>                      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gevoelens</a:t>
            </a:r>
            <a:r>
              <a:rPr lang="en-US" sz="2800" dirty="0" smtClean="0"/>
              <a:t> as </a:t>
            </a:r>
            <a:r>
              <a:rPr lang="en-US" sz="2800" dirty="0" err="1" smtClean="0"/>
              <a:t>syfers</a:t>
            </a:r>
            <a:endParaRPr lang="en-ZA" sz="2800" dirty="0"/>
          </a:p>
        </p:txBody>
      </p:sp>
      <p:sp>
        <p:nvSpPr>
          <p:cNvPr id="4" name="Rectangle 3"/>
          <p:cNvSpPr/>
          <p:nvPr/>
        </p:nvSpPr>
        <p:spPr>
          <a:xfrm rot="20454892">
            <a:off x="2990907" y="4371903"/>
            <a:ext cx="58694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radley Hand ITC" pitchFamily="66" charset="0"/>
              </a:rPr>
              <a:t>vreugde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0377421">
            <a:off x="8084374" y="2462115"/>
            <a:ext cx="8338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radley Hand ITC" pitchFamily="66" charset="0"/>
              </a:rPr>
              <a:t>2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>en </a:t>
            </a:r>
            <a:r>
              <a:rPr lang="en-US" i="1" dirty="0" err="1" smtClean="0"/>
              <a:t>vind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die </a:t>
            </a:r>
            <a:r>
              <a:rPr lang="en-US" i="1" dirty="0" err="1" smtClean="0"/>
              <a:t>logaritme</a:t>
            </a:r>
            <a:r>
              <a:rPr lang="en-US" i="1" dirty="0" smtClean="0"/>
              <a:t> van my </a:t>
            </a:r>
            <a:r>
              <a:rPr lang="en-US" i="1" dirty="0" err="1" smtClean="0"/>
              <a:t>hartseer</a:t>
            </a:r>
            <a:endParaRPr lang="en-ZA" i="1" dirty="0"/>
          </a:p>
        </p:txBody>
      </p:sp>
      <p:pic>
        <p:nvPicPr>
          <p:cNvPr id="4" name="Content Placeholder 3" descr="4_5equationslogexp4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854919">
            <a:off x="630452" y="1868632"/>
            <a:ext cx="4372296" cy="4213098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334000" y="19050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Weer</a:t>
            </a:r>
            <a:r>
              <a:rPr lang="en-US" sz="2800" dirty="0" smtClean="0"/>
              <a:t> </a:t>
            </a:r>
            <a:r>
              <a:rPr lang="en-US" sz="2800" dirty="0" err="1" smtClean="0"/>
              <a:t>eens</a:t>
            </a:r>
            <a:r>
              <a:rPr lang="en-US" sz="2800" dirty="0" smtClean="0"/>
              <a:t>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sy</a:t>
            </a:r>
            <a:r>
              <a:rPr lang="en-US" sz="2800" dirty="0" smtClean="0"/>
              <a:t> ‘n </a:t>
            </a:r>
            <a:r>
              <a:rPr lang="en-US" sz="2800" dirty="0" err="1" smtClean="0"/>
              <a:t>wiskundige</a:t>
            </a:r>
            <a:r>
              <a:rPr lang="en-US" sz="2800" dirty="0" smtClean="0"/>
              <a:t> term, </a:t>
            </a:r>
            <a:r>
              <a:rPr lang="en-US" sz="2800" dirty="0" err="1" smtClean="0"/>
              <a:t>maar</a:t>
            </a:r>
            <a:r>
              <a:rPr lang="en-US" sz="2800" dirty="0" smtClean="0"/>
              <a:t> pas </a:t>
            </a:r>
            <a:r>
              <a:rPr lang="en-US" sz="2800" dirty="0" err="1" smtClean="0"/>
              <a:t>dit</a:t>
            </a:r>
            <a:r>
              <a:rPr lang="en-US" sz="2800" dirty="0" smtClean="0"/>
              <a:t> toe op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emosies</a:t>
            </a:r>
            <a:r>
              <a:rPr lang="en-US" sz="2800" dirty="0" smtClean="0"/>
              <a:t> – </a:t>
            </a:r>
            <a:r>
              <a:rPr lang="en-US" sz="2800" dirty="0" err="1" smtClean="0"/>
              <a:t>dis</a:t>
            </a:r>
            <a:r>
              <a:rPr lang="en-US" sz="2800" dirty="0" smtClean="0"/>
              <a:t> al </a:t>
            </a:r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vir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sin </a:t>
            </a:r>
            <a:r>
              <a:rPr lang="en-US" sz="2800" dirty="0" err="1" smtClean="0"/>
              <a:t>maak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plaas</a:t>
            </a:r>
            <a:r>
              <a:rPr lang="en-US" sz="2800" dirty="0" smtClean="0"/>
              <a:t> van die </a:t>
            </a:r>
            <a:r>
              <a:rPr lang="en-US" sz="2800" dirty="0" err="1" smtClean="0"/>
              <a:t>logaritme</a:t>
            </a:r>
            <a:r>
              <a:rPr lang="en-US" sz="2800" dirty="0" smtClean="0"/>
              <a:t> van ‘n </a:t>
            </a:r>
            <a:r>
              <a:rPr lang="en-US" sz="2800" dirty="0" err="1" smtClean="0"/>
              <a:t>syfer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vind</a:t>
            </a:r>
            <a:r>
              <a:rPr lang="en-US" sz="2800" dirty="0" smtClean="0"/>
              <a:t>, pas </a:t>
            </a:r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toe op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gevoelens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want </a:t>
            </a:r>
            <a:r>
              <a:rPr lang="en-US" i="1" dirty="0" err="1" smtClean="0"/>
              <a:t>syfers</a:t>
            </a:r>
            <a:r>
              <a:rPr lang="en-US" i="1" dirty="0" smtClean="0"/>
              <a:t> bring ‘n </a:t>
            </a:r>
            <a:r>
              <a:rPr lang="en-US" i="1" dirty="0" err="1" smtClean="0"/>
              <a:t>eensaamheid</a:t>
            </a:r>
            <a:endParaRPr lang="en-ZA" i="1" dirty="0"/>
          </a:p>
        </p:txBody>
      </p:sp>
      <p:pic>
        <p:nvPicPr>
          <p:cNvPr id="4" name="Content Placeholder 3" descr="Fotolia_515208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88074">
            <a:off x="1175405" y="1600200"/>
            <a:ext cx="6793190" cy="4525963"/>
          </a:xfrm>
        </p:spPr>
      </p:pic>
      <p:sp>
        <p:nvSpPr>
          <p:cNvPr id="7" name="Rectangle 6"/>
          <p:cNvSpPr/>
          <p:nvPr/>
        </p:nvSpPr>
        <p:spPr>
          <a:xfrm>
            <a:off x="533400" y="1225689"/>
            <a:ext cx="8077199" cy="5632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8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4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675029475930284647291029837640923952        98364  018273658301838         521                   9574121537496037         831 537489203948745          26 7547682672871638291071491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76400"/>
            <a:ext cx="4191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 </a:t>
            </a:r>
            <a:r>
              <a:rPr lang="en-US" sz="2400" dirty="0" err="1" smtClean="0">
                <a:solidFill>
                  <a:schemeClr val="bg1"/>
                </a:solidFill>
              </a:rPr>
              <a:t>jy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jou</a:t>
            </a:r>
            <a:r>
              <a:rPr lang="en-US" sz="2400" dirty="0" smtClean="0">
                <a:solidFill>
                  <a:schemeClr val="bg1"/>
                </a:solidFill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</a:rPr>
              <a:t>heeltyd</a:t>
            </a:r>
            <a:r>
              <a:rPr lang="en-US" sz="2400" dirty="0" smtClean="0">
                <a:solidFill>
                  <a:schemeClr val="bg1"/>
                </a:solidFill>
              </a:rPr>
              <a:t> met </a:t>
            </a:r>
            <a:r>
              <a:rPr lang="en-US" sz="2400" dirty="0" err="1" smtClean="0">
                <a:solidFill>
                  <a:schemeClr val="bg1"/>
                </a:solidFill>
              </a:rPr>
              <a:t>syfers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besig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hou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eensaam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wees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Ons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vind</a:t>
            </a:r>
            <a:r>
              <a:rPr lang="en-US" sz="2400" dirty="0" smtClean="0">
                <a:solidFill>
                  <a:schemeClr val="bg1"/>
                </a:solidFill>
              </a:rPr>
              <a:t> hoe </a:t>
            </a:r>
            <a:r>
              <a:rPr lang="en-US" sz="2400" dirty="0" err="1" smtClean="0">
                <a:solidFill>
                  <a:schemeClr val="bg1"/>
                </a:solidFill>
              </a:rPr>
              <a:t>daar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klem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val</a:t>
            </a:r>
            <a:r>
              <a:rPr lang="en-US" sz="2400" dirty="0" smtClean="0">
                <a:solidFill>
                  <a:schemeClr val="bg1"/>
                </a:solidFill>
              </a:rPr>
              <a:t> op </a:t>
            </a:r>
            <a:r>
              <a:rPr lang="en-US" sz="2400" dirty="0" err="1" smtClean="0">
                <a:solidFill>
                  <a:schemeClr val="bg1"/>
                </a:solidFill>
              </a:rPr>
              <a:t>haar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verdriet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droefheid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sy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heeltemal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alleen</a:t>
            </a:r>
            <a:r>
              <a:rPr lang="en-US" sz="2400" dirty="0" smtClean="0">
                <a:solidFill>
                  <a:schemeClr val="bg1"/>
                </a:solidFill>
              </a:rPr>
              <a:t> in die </a:t>
            </a:r>
            <a:r>
              <a:rPr lang="en-US" sz="2400" dirty="0" err="1" smtClean="0">
                <a:solidFill>
                  <a:schemeClr val="bg1"/>
                </a:solidFill>
              </a:rPr>
              <a:t>wêreld</a:t>
            </a:r>
            <a:r>
              <a:rPr lang="en-US" sz="2400" dirty="0" smtClean="0">
                <a:solidFill>
                  <a:schemeClr val="bg1"/>
                </a:solidFill>
              </a:rPr>
              <a:t> van die </a:t>
            </a:r>
            <a:r>
              <a:rPr lang="en-US" sz="2400" dirty="0" err="1" smtClean="0">
                <a:solidFill>
                  <a:schemeClr val="bg1"/>
                </a:solidFill>
              </a:rPr>
              <a:t>wetenskapmannetjies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Sy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verkies</a:t>
            </a:r>
            <a:r>
              <a:rPr lang="en-US" sz="2400" dirty="0" smtClean="0">
                <a:solidFill>
                  <a:schemeClr val="bg1"/>
                </a:solidFill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</a:rPr>
              <a:t>menslike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eensaamheid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teenoor</a:t>
            </a:r>
            <a:r>
              <a:rPr lang="en-US" sz="2400" dirty="0" smtClean="0">
                <a:solidFill>
                  <a:schemeClr val="bg1"/>
                </a:solidFill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</a:rPr>
              <a:t>eensaamheid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voel</a:t>
            </a:r>
            <a:r>
              <a:rPr lang="en-US" sz="2400" dirty="0" smtClean="0">
                <a:solidFill>
                  <a:schemeClr val="bg1"/>
                </a:solidFill>
              </a:rPr>
              <a:t> in </a:t>
            </a:r>
            <a:r>
              <a:rPr lang="en-US" sz="2400" dirty="0" err="1" smtClean="0">
                <a:solidFill>
                  <a:schemeClr val="bg1"/>
                </a:solidFill>
              </a:rPr>
              <a:t>hierdie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ruimte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wat</a:t>
            </a:r>
            <a:r>
              <a:rPr lang="en-US" i="1" dirty="0" smtClean="0"/>
              <a:t> </a:t>
            </a:r>
            <a:r>
              <a:rPr lang="en-US" i="1" dirty="0" err="1" smtClean="0"/>
              <a:t>geen</a:t>
            </a:r>
            <a:r>
              <a:rPr lang="en-US" i="1" dirty="0" smtClean="0"/>
              <a:t> </a:t>
            </a:r>
            <a:r>
              <a:rPr lang="en-US" i="1" dirty="0" err="1" smtClean="0"/>
              <a:t>mens</a:t>
            </a:r>
            <a:r>
              <a:rPr lang="en-US" i="1" dirty="0" smtClean="0"/>
              <a:t> </a:t>
            </a:r>
            <a:r>
              <a:rPr lang="en-US" i="1" dirty="0" err="1" smtClean="0"/>
              <a:t>kan</a:t>
            </a:r>
            <a:r>
              <a:rPr lang="en-US" i="1" dirty="0" smtClean="0"/>
              <a:t> </a:t>
            </a:r>
            <a:r>
              <a:rPr lang="en-US" i="1" dirty="0" err="1" smtClean="0"/>
              <a:t>keer</a:t>
            </a:r>
            <a:r>
              <a:rPr lang="en-US" i="1" dirty="0" smtClean="0"/>
              <a:t>.</a:t>
            </a:r>
            <a:endParaRPr lang="en-ZA" i="1" dirty="0"/>
          </a:p>
        </p:txBody>
      </p:sp>
      <p:pic>
        <p:nvPicPr>
          <p:cNvPr id="4" name="Content Placeholder 3" descr="Scared-Gi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38176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144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Dit</a:t>
            </a:r>
            <a:r>
              <a:rPr lang="en-US" sz="2800" dirty="0" smtClean="0"/>
              <a:t> is </a:t>
            </a:r>
            <a:r>
              <a:rPr lang="en-US" sz="2800" dirty="0" err="1" smtClean="0"/>
              <a:t>onafwendbaar</a:t>
            </a:r>
            <a:r>
              <a:rPr lang="en-US" sz="2800" dirty="0" smtClean="0"/>
              <a:t> – die </a:t>
            </a:r>
            <a:r>
              <a:rPr lang="en-US" sz="2800" dirty="0" err="1" smtClean="0"/>
              <a:t>wêreld</a:t>
            </a:r>
            <a:r>
              <a:rPr lang="en-US" sz="2800" dirty="0" smtClean="0"/>
              <a:t> van </a:t>
            </a:r>
            <a:r>
              <a:rPr lang="en-US" sz="2800" dirty="0" err="1" smtClean="0"/>
              <a:t>syfers</a:t>
            </a:r>
            <a:r>
              <a:rPr lang="en-US" sz="2800" dirty="0" smtClean="0"/>
              <a:t> / </a:t>
            </a:r>
            <a:r>
              <a:rPr lang="en-US" sz="2800" dirty="0" err="1" smtClean="0"/>
              <a:t>wetenskap</a:t>
            </a:r>
            <a:r>
              <a:rPr lang="en-US" sz="2800" dirty="0" smtClean="0"/>
              <a:t> </a:t>
            </a:r>
            <a:r>
              <a:rPr lang="en-US" sz="2800" dirty="0" err="1" smtClean="0"/>
              <a:t>sal</a:t>
            </a:r>
            <a:r>
              <a:rPr lang="en-US" sz="2800" dirty="0" smtClean="0"/>
              <a:t> </a:t>
            </a:r>
            <a:r>
              <a:rPr lang="en-US" sz="2800" dirty="0" err="1" smtClean="0"/>
              <a:t>vir</a:t>
            </a:r>
            <a:r>
              <a:rPr lang="en-US" sz="2800" dirty="0" smtClean="0"/>
              <a:t>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mens</a:t>
            </a:r>
            <a:r>
              <a:rPr lang="en-US" sz="2800" dirty="0" smtClean="0"/>
              <a:t> </a:t>
            </a:r>
            <a:r>
              <a:rPr lang="en-US" sz="2800" dirty="0" err="1" smtClean="0"/>
              <a:t>soos</a:t>
            </a:r>
            <a:r>
              <a:rPr lang="en-US" sz="2800" dirty="0" smtClean="0"/>
              <a:t> </a:t>
            </a:r>
            <a:r>
              <a:rPr lang="en-US" sz="2800" dirty="0" err="1" smtClean="0"/>
              <a:t>sy</a:t>
            </a:r>
            <a:r>
              <a:rPr lang="en-US" sz="2800" dirty="0" smtClean="0"/>
              <a:t> net </a:t>
            </a:r>
            <a:r>
              <a:rPr lang="en-US" sz="2800" dirty="0" err="1" smtClean="0"/>
              <a:t>eensaamheid</a:t>
            </a:r>
            <a:r>
              <a:rPr lang="en-US" sz="2800" dirty="0" smtClean="0"/>
              <a:t> bring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Wetenskapmannetjies2evideo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innerlike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heelal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belangriker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die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uiterlike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heelal</a:t>
            </a:r>
            <a:endParaRPr lang="en-Z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3D-pictures-free-wallpapers001-ey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600200"/>
            <a:ext cx="50292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Wetenskap</a:t>
            </a:r>
            <a:r>
              <a:rPr lang="en-US" dirty="0" err="1" smtClean="0">
                <a:solidFill>
                  <a:srgbClr val="FFFF00"/>
                </a:solidFill>
              </a:rPr>
              <a:t>mannetjies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Verkleiningsvorm</a:t>
            </a:r>
            <a:r>
              <a:rPr lang="en-US" sz="2800" dirty="0" smtClean="0"/>
              <a:t>: </a:t>
            </a:r>
            <a:r>
              <a:rPr lang="en-US" sz="2800" dirty="0" err="1" smtClean="0"/>
              <a:t>hulle</a:t>
            </a:r>
            <a:r>
              <a:rPr lang="en-US" sz="2800" dirty="0" smtClean="0"/>
              <a:t> is </a:t>
            </a:r>
            <a:r>
              <a:rPr lang="en-US" sz="2800" dirty="0" err="1" smtClean="0"/>
              <a:t>wetenskaplikes</a:t>
            </a:r>
            <a:r>
              <a:rPr lang="en-US" sz="2800" dirty="0" smtClean="0"/>
              <a:t> en/of </a:t>
            </a:r>
            <a:r>
              <a:rPr lang="en-US" sz="2800" dirty="0" err="1" smtClean="0"/>
              <a:t>wiskundiges</a:t>
            </a:r>
            <a:r>
              <a:rPr lang="en-US" sz="2800" dirty="0" smtClean="0"/>
              <a:t>, </a:t>
            </a:r>
            <a:r>
              <a:rPr lang="en-US" sz="2800" dirty="0" err="1" smtClean="0"/>
              <a:t>maar</a:t>
            </a:r>
            <a:r>
              <a:rPr lang="en-US" sz="2800" dirty="0" smtClean="0"/>
              <a:t> die </a:t>
            </a:r>
            <a:r>
              <a:rPr lang="en-US" sz="2800" dirty="0" err="1" smtClean="0"/>
              <a:t>spreker</a:t>
            </a:r>
            <a:r>
              <a:rPr lang="en-US" sz="2800" dirty="0" smtClean="0"/>
              <a:t> het ‘n </a:t>
            </a:r>
            <a:r>
              <a:rPr lang="en-US" sz="2800" dirty="0" err="1" smtClean="0"/>
              <a:t>neerhalende</a:t>
            </a:r>
            <a:r>
              <a:rPr lang="en-US" sz="2800" dirty="0" smtClean="0"/>
              <a:t> of </a:t>
            </a:r>
            <a:r>
              <a:rPr lang="en-US" sz="2800" dirty="0" err="1" smtClean="0"/>
              <a:t>minagtende</a:t>
            </a:r>
            <a:r>
              <a:rPr lang="en-US" sz="2800" dirty="0" smtClean="0"/>
              <a:t> </a:t>
            </a:r>
            <a:r>
              <a:rPr lang="en-US" sz="2800" dirty="0" err="1" smtClean="0"/>
              <a:t>houding</a:t>
            </a:r>
            <a:r>
              <a:rPr lang="en-US" sz="2800" dirty="0" smtClean="0"/>
              <a:t> </a:t>
            </a:r>
            <a:r>
              <a:rPr lang="en-US" sz="2800" dirty="0" err="1" smtClean="0"/>
              <a:t>teenoor</a:t>
            </a:r>
            <a:r>
              <a:rPr lang="en-US" sz="2800" dirty="0" smtClean="0"/>
              <a:t> </a:t>
            </a:r>
            <a:r>
              <a:rPr lang="en-US" sz="2800" dirty="0" err="1" smtClean="0"/>
              <a:t>hulle</a:t>
            </a:r>
            <a:endParaRPr lang="en-US" sz="2800" dirty="0" smtClean="0"/>
          </a:p>
          <a:p>
            <a:r>
              <a:rPr lang="en-US" sz="2800" dirty="0" smtClean="0"/>
              <a:t>In die </a:t>
            </a:r>
            <a:r>
              <a:rPr lang="en-US" sz="2800" dirty="0" err="1" smtClean="0"/>
              <a:t>konteks</a:t>
            </a:r>
            <a:r>
              <a:rPr lang="en-US" sz="2800" dirty="0" smtClean="0"/>
              <a:t> van die </a:t>
            </a:r>
            <a:r>
              <a:rPr lang="en-US" sz="2800" dirty="0" err="1" smtClean="0"/>
              <a:t>omstandighede</a:t>
            </a:r>
            <a:r>
              <a:rPr lang="en-US" sz="2800" dirty="0" smtClean="0"/>
              <a:t> </a:t>
            </a:r>
            <a:r>
              <a:rPr lang="en-US" sz="2800" dirty="0" err="1" smtClean="0"/>
              <a:t>waarin</a:t>
            </a:r>
            <a:r>
              <a:rPr lang="en-US" sz="2800" dirty="0" smtClean="0"/>
              <a:t> die </a:t>
            </a:r>
            <a:r>
              <a:rPr lang="en-US" sz="2800" dirty="0" err="1" smtClean="0"/>
              <a:t>gedig</a:t>
            </a:r>
            <a:r>
              <a:rPr lang="en-US" sz="2800" dirty="0" smtClean="0"/>
              <a:t> </a:t>
            </a:r>
            <a:r>
              <a:rPr lang="en-US" sz="2800" dirty="0" err="1" smtClean="0"/>
              <a:t>geskryf</a:t>
            </a:r>
            <a:r>
              <a:rPr lang="en-US" sz="2800" dirty="0" smtClean="0"/>
              <a:t> is,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hier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verwys</a:t>
            </a:r>
            <a:r>
              <a:rPr lang="en-US" sz="2800" dirty="0" smtClean="0"/>
              <a:t> word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Wetenskap</a:t>
            </a:r>
            <a:r>
              <a:rPr lang="en-US" sz="2800" dirty="0" smtClean="0"/>
              <a:t>- of </a:t>
            </a:r>
            <a:r>
              <a:rPr lang="en-US" sz="2800" dirty="0" err="1" smtClean="0"/>
              <a:t>Wiskunde</a:t>
            </a:r>
            <a:r>
              <a:rPr lang="en-US" sz="2800" dirty="0" err="1" smtClean="0">
                <a:solidFill>
                  <a:srgbClr val="FFFF00"/>
                </a:solidFill>
              </a:rPr>
              <a:t>onderwyser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tjie</a:t>
            </a:r>
            <a:r>
              <a:rPr lang="en-US" sz="2800" dirty="0" smtClean="0">
                <a:solidFill>
                  <a:srgbClr val="FFFF00"/>
                </a:solidFill>
              </a:rPr>
              <a:t>)s </a:t>
            </a:r>
          </a:p>
          <a:p>
            <a:r>
              <a:rPr lang="en-US" sz="2800" dirty="0" smtClean="0"/>
              <a:t>Die </a:t>
            </a:r>
            <a:r>
              <a:rPr lang="en-US" sz="2800" dirty="0" err="1" smtClean="0"/>
              <a:t>titel</a:t>
            </a:r>
            <a:r>
              <a:rPr lang="en-US" sz="2800" dirty="0" smtClean="0"/>
              <a:t> </a:t>
            </a:r>
            <a:r>
              <a:rPr lang="en-US" sz="2800" dirty="0" err="1" smtClean="0"/>
              <a:t>herinner</a:t>
            </a:r>
            <a:r>
              <a:rPr lang="en-US" sz="2800" dirty="0" smtClean="0"/>
              <a:t> </a:t>
            </a:r>
            <a:r>
              <a:rPr lang="en-US" sz="2800" dirty="0" err="1" smtClean="0"/>
              <a:t>ons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die </a:t>
            </a:r>
            <a:r>
              <a:rPr lang="en-US" sz="2800" dirty="0" err="1" smtClean="0"/>
              <a:t>woord</a:t>
            </a:r>
            <a:r>
              <a:rPr lang="en-US" sz="2800" dirty="0" smtClean="0"/>
              <a:t> ‘</a:t>
            </a:r>
            <a:r>
              <a:rPr lang="en-US" sz="2800" dirty="0" err="1" smtClean="0">
                <a:solidFill>
                  <a:srgbClr val="FFFF00"/>
                </a:solidFill>
              </a:rPr>
              <a:t>ruimtemannetjies</a:t>
            </a:r>
            <a:r>
              <a:rPr lang="en-US" sz="2800" dirty="0" smtClean="0"/>
              <a:t>’ (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altyd</a:t>
            </a:r>
            <a:r>
              <a:rPr lang="en-US" sz="2800" dirty="0" smtClean="0"/>
              <a:t> </a:t>
            </a:r>
            <a:r>
              <a:rPr lang="en-US" sz="2800" dirty="0" err="1" smtClean="0"/>
              <a:t>verklein</a:t>
            </a:r>
            <a:r>
              <a:rPr lang="en-US" sz="2800" dirty="0" smtClean="0"/>
              <a:t>) - die </a:t>
            </a:r>
            <a:r>
              <a:rPr lang="en-US" sz="2800" dirty="0" err="1" smtClean="0"/>
              <a:t>aardmannetjies</a:t>
            </a:r>
            <a:r>
              <a:rPr lang="en-US" sz="2800" dirty="0" smtClean="0"/>
              <a:t> </a:t>
            </a:r>
            <a:r>
              <a:rPr lang="en-US" sz="2800" dirty="0" err="1" smtClean="0"/>
              <a:t>bestudeer</a:t>
            </a:r>
            <a:r>
              <a:rPr lang="en-US" sz="2800" dirty="0" smtClean="0"/>
              <a:t> die </a:t>
            </a:r>
            <a:r>
              <a:rPr lang="en-US" sz="2800" dirty="0" err="1" smtClean="0"/>
              <a:t>ruimte</a:t>
            </a:r>
            <a:r>
              <a:rPr lang="en-US" sz="2800" dirty="0" smtClean="0"/>
              <a:t> en die </a:t>
            </a:r>
            <a:r>
              <a:rPr lang="en-US" sz="2800" dirty="0" err="1" smtClean="0"/>
              <a:t>ruimtemannetjies</a:t>
            </a:r>
            <a:r>
              <a:rPr lang="en-US" sz="2800" dirty="0" smtClean="0"/>
              <a:t> </a:t>
            </a:r>
            <a:r>
              <a:rPr lang="en-US" sz="2800" dirty="0" err="1" smtClean="0"/>
              <a:t>bestudeer</a:t>
            </a:r>
            <a:r>
              <a:rPr lang="en-US" sz="2800" dirty="0" smtClean="0"/>
              <a:t> die </a:t>
            </a:r>
            <a:r>
              <a:rPr lang="en-US" sz="2800" dirty="0" err="1" smtClean="0"/>
              <a:t>aarde</a:t>
            </a:r>
            <a:r>
              <a:rPr lang="en-US" sz="2800" dirty="0" smtClean="0"/>
              <a:t>! </a:t>
            </a:r>
          </a:p>
          <a:p>
            <a:pPr>
              <a:buNone/>
            </a:pPr>
            <a:endParaRPr lang="en-Z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d Boehler (Stefan Kurt) meets the astronomer (Patrick Fre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6788945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solidFill>
                  <a:srgbClr val="FFFF00"/>
                </a:solidFill>
              </a:rPr>
              <a:t>Julle</a:t>
            </a:r>
            <a:r>
              <a:rPr lang="en-US" i="1" dirty="0" smtClean="0"/>
              <a:t> sit </a:t>
            </a:r>
            <a:r>
              <a:rPr lang="en-US" i="1" dirty="0" err="1" smtClean="0">
                <a:solidFill>
                  <a:srgbClr val="FFFF00"/>
                </a:solidFill>
              </a:rPr>
              <a:t>onder</a:t>
            </a:r>
            <a:r>
              <a:rPr lang="en-US" i="1" dirty="0" smtClean="0">
                <a:solidFill>
                  <a:srgbClr val="FFFF00"/>
                </a:solidFill>
              </a:rPr>
              <a:t> swart </a:t>
            </a:r>
            <a:r>
              <a:rPr lang="en-US" i="1" dirty="0" err="1" smtClean="0"/>
              <a:t>teleskope</a:t>
            </a:r>
            <a:endParaRPr lang="en-Z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Julle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in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strofe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lees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“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en in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strofe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van ‘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opposisie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of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teenstrydigheid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tussen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die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spreker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die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mannetjies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die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voorsetsel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dui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laer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plek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iets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beskeie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Die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teleskoop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domineer die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mannetjies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swart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negatiewe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assosiasie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swart word as ‘n minder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positiewe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kleur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poësie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gesien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090506_161530_n7euB_195_l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990600"/>
            <a:ext cx="4899818" cy="489981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en </a:t>
            </a:r>
            <a:r>
              <a:rPr lang="en-US" i="1" dirty="0" err="1" smtClean="0">
                <a:solidFill>
                  <a:srgbClr val="FFFF00"/>
                </a:solidFill>
              </a:rPr>
              <a:t>kyk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na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/>
              <a:t>die son</a:t>
            </a:r>
            <a:endParaRPr lang="en-Z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4267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wanneer</a:t>
            </a:r>
            <a:r>
              <a:rPr lang="en-US" sz="2800" dirty="0" smtClean="0"/>
              <a:t> </a:t>
            </a:r>
            <a:r>
              <a:rPr lang="en-US" sz="2800" dirty="0" err="1" smtClean="0"/>
              <a:t>wetenskaplikes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iets</a:t>
            </a:r>
            <a:r>
              <a:rPr lang="en-US" sz="2800" dirty="0" smtClean="0"/>
              <a:t> ‘</a:t>
            </a:r>
            <a:r>
              <a:rPr lang="en-US" sz="2800" dirty="0" err="1" smtClean="0">
                <a:solidFill>
                  <a:srgbClr val="FFFF00"/>
                </a:solidFill>
              </a:rPr>
              <a:t>kyk</a:t>
            </a:r>
            <a:r>
              <a:rPr lang="en-US" sz="2800" dirty="0" smtClean="0"/>
              <a:t>’, is </a:t>
            </a:r>
            <a:r>
              <a:rPr lang="en-US" sz="2800" dirty="0" err="1" smtClean="0"/>
              <a:t>hulle</a:t>
            </a:r>
            <a:r>
              <a:rPr lang="en-US" sz="2800" dirty="0" smtClean="0"/>
              <a:t> </a:t>
            </a:r>
            <a:r>
              <a:rPr lang="en-US" sz="2800" dirty="0" err="1" smtClean="0"/>
              <a:t>eintlik</a:t>
            </a:r>
            <a:r>
              <a:rPr lang="en-US" sz="2800" dirty="0" smtClean="0"/>
              <a:t> </a:t>
            </a:r>
            <a:r>
              <a:rPr lang="en-US" sz="2800" dirty="0" err="1" smtClean="0"/>
              <a:t>besig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‘</a:t>
            </a:r>
            <a:r>
              <a:rPr lang="en-US" sz="2800" dirty="0" err="1" smtClean="0">
                <a:solidFill>
                  <a:srgbClr val="FFFF00"/>
                </a:solidFill>
              </a:rPr>
              <a:t>bestudeer</a:t>
            </a:r>
            <a:r>
              <a:rPr lang="en-US" sz="2800" dirty="0" smtClean="0"/>
              <a:t>’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probeer</a:t>
            </a:r>
            <a:r>
              <a:rPr lang="en-US" sz="2800" dirty="0" smtClean="0"/>
              <a:t> </a:t>
            </a:r>
            <a:r>
              <a:rPr lang="en-US" sz="2800" dirty="0" err="1" smtClean="0"/>
              <a:t>verklaar</a:t>
            </a:r>
            <a:r>
              <a:rPr lang="en-US" sz="2800" dirty="0" smtClean="0"/>
              <a:t> of </a:t>
            </a:r>
            <a:r>
              <a:rPr lang="en-US" sz="2800" dirty="0" err="1" smtClean="0"/>
              <a:t>verstaan</a:t>
            </a:r>
            <a:r>
              <a:rPr lang="en-US" sz="2800" dirty="0" smtClean="0"/>
              <a:t> </a:t>
            </a:r>
            <a:r>
              <a:rPr lang="en-US" sz="2800" dirty="0" err="1" smtClean="0"/>
              <a:t>vanuit</a:t>
            </a:r>
            <a:r>
              <a:rPr lang="en-US" sz="2800" dirty="0" smtClean="0"/>
              <a:t> ‘n </a:t>
            </a:r>
            <a:r>
              <a:rPr lang="en-US" sz="2800" dirty="0" err="1" smtClean="0">
                <a:solidFill>
                  <a:srgbClr val="FFFF00"/>
                </a:solidFill>
              </a:rPr>
              <a:t>OBJEKTIEWE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RASIONELE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INTELLEKTUELE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/>
              <a:t>perspektief</a:t>
            </a:r>
            <a:endParaRPr lang="en-US" sz="2800" dirty="0" smtClean="0"/>
          </a:p>
          <a:p>
            <a:endParaRPr lang="en-US" sz="1400" dirty="0" smtClean="0"/>
          </a:p>
          <a:p>
            <a:r>
              <a:rPr lang="en-US" sz="2800" dirty="0" smtClean="0"/>
              <a:t>Die </a:t>
            </a:r>
            <a:r>
              <a:rPr lang="en-US" sz="2800" dirty="0" err="1" smtClean="0"/>
              <a:t>spreker</a:t>
            </a:r>
            <a:r>
              <a:rPr lang="en-US" sz="2800" dirty="0" smtClean="0"/>
              <a:t>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egter</a:t>
            </a:r>
            <a:r>
              <a:rPr lang="en-US" sz="2800" dirty="0" smtClean="0"/>
              <a:t> die </a:t>
            </a:r>
            <a:r>
              <a:rPr lang="en-US" sz="2800" dirty="0" err="1" smtClean="0"/>
              <a:t>eenvoudiger</a:t>
            </a:r>
            <a:r>
              <a:rPr lang="en-US" sz="2800" dirty="0" smtClean="0"/>
              <a:t> </a:t>
            </a:r>
            <a:r>
              <a:rPr lang="en-US" sz="2800" dirty="0" err="1" smtClean="0"/>
              <a:t>woord</a:t>
            </a:r>
            <a:r>
              <a:rPr lang="en-US" sz="2800" dirty="0" smtClean="0"/>
              <a:t> ‘</a:t>
            </a:r>
            <a:r>
              <a:rPr lang="en-US" sz="2800" dirty="0" err="1" smtClean="0">
                <a:solidFill>
                  <a:srgbClr val="FFFF00"/>
                </a:solidFill>
              </a:rPr>
              <a:t>kyk</a:t>
            </a:r>
            <a:r>
              <a:rPr lang="en-US" sz="2800" dirty="0" smtClean="0"/>
              <a:t>’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dui hoe </a:t>
            </a:r>
            <a:r>
              <a:rPr lang="en-US" sz="2800" dirty="0" err="1" smtClean="0"/>
              <a:t>onbeïndruk</a:t>
            </a:r>
            <a:r>
              <a:rPr lang="en-US" sz="2800" dirty="0" smtClean="0"/>
              <a:t> </a:t>
            </a:r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deur</a:t>
            </a:r>
            <a:r>
              <a:rPr lang="en-US" sz="2800" dirty="0" smtClean="0"/>
              <a:t> </a:t>
            </a:r>
            <a:r>
              <a:rPr lang="en-US" sz="2800" dirty="0" err="1" smtClean="0"/>
              <a:t>hulle</a:t>
            </a:r>
            <a:r>
              <a:rPr lang="en-US" sz="2800" dirty="0" smtClean="0"/>
              <a:t> is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>tot </a:t>
            </a:r>
            <a:r>
              <a:rPr lang="en-US" i="1" dirty="0" err="1" smtClean="0"/>
              <a:t>julle</a:t>
            </a:r>
            <a:r>
              <a:rPr lang="en-US" i="1" dirty="0" smtClean="0"/>
              <a:t> </a:t>
            </a:r>
            <a:r>
              <a:rPr lang="en-US" i="1" dirty="0" err="1" smtClean="0"/>
              <a:t>besef</a:t>
            </a:r>
            <a:r>
              <a:rPr lang="en-US" i="1" dirty="0" smtClean="0"/>
              <a:t> </a:t>
            </a:r>
            <a:r>
              <a:rPr lang="en-US" i="1" dirty="0" err="1" smtClean="0"/>
              <a:t>dat</a:t>
            </a:r>
            <a:r>
              <a:rPr lang="en-US" i="1" dirty="0" smtClean="0"/>
              <a:t> </a:t>
            </a:r>
            <a:r>
              <a:rPr lang="en-US" i="1" dirty="0" err="1" smtClean="0"/>
              <a:t>julle</a:t>
            </a:r>
            <a:r>
              <a:rPr lang="en-US" i="1" dirty="0" smtClean="0"/>
              <a:t> </a:t>
            </a:r>
            <a:r>
              <a:rPr lang="en-US" i="1" dirty="0" err="1" smtClean="0"/>
              <a:t>nooit</a:t>
            </a:r>
            <a:r>
              <a:rPr lang="en-US" i="1" dirty="0" smtClean="0"/>
              <a:t> </a:t>
            </a:r>
            <a:r>
              <a:rPr lang="en-US" i="1" dirty="0" err="1" smtClean="0"/>
              <a:t>daar</a:t>
            </a:r>
            <a:r>
              <a:rPr lang="en-US" i="1" dirty="0" smtClean="0"/>
              <a:t> </a:t>
            </a:r>
            <a:r>
              <a:rPr lang="en-US" i="1" dirty="0" err="1" smtClean="0"/>
              <a:t>sal</a:t>
            </a:r>
            <a:r>
              <a:rPr lang="en-US" i="1" dirty="0" smtClean="0"/>
              <a:t> </a:t>
            </a:r>
            <a:r>
              <a:rPr lang="en-US" i="1" dirty="0" err="1" smtClean="0"/>
              <a:t>kom</a:t>
            </a:r>
            <a:r>
              <a:rPr lang="en-US" i="1" dirty="0" smtClean="0"/>
              <a:t>.</a:t>
            </a:r>
            <a:endParaRPr lang="en-ZA" i="1" dirty="0"/>
          </a:p>
        </p:txBody>
      </p:sp>
      <p:pic>
        <p:nvPicPr>
          <p:cNvPr id="6" name="Picture 5" descr="leonardo_dist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283091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rist_rel_d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57005" y="3305597"/>
            <a:ext cx="2235152" cy="171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ristarchu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4765900"/>
            <a:ext cx="2590800" cy="172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 descr="RadiusVenusorbit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95600" y="1371600"/>
            <a:ext cx="1251122" cy="1330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267200" y="914400"/>
            <a:ext cx="449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beoordeel</a:t>
            </a:r>
            <a:r>
              <a:rPr lang="en-US" sz="2800" dirty="0" smtClean="0"/>
              <a:t> die </a:t>
            </a:r>
            <a:r>
              <a:rPr lang="en-US" sz="2800" dirty="0" err="1" smtClean="0"/>
              <a:t>wetenskaplikes</a:t>
            </a:r>
            <a:r>
              <a:rPr lang="en-US" sz="2800" dirty="0" smtClean="0"/>
              <a:t> se </a:t>
            </a:r>
            <a:r>
              <a:rPr lang="en-US" sz="2800" dirty="0" err="1" smtClean="0"/>
              <a:t>manier</a:t>
            </a:r>
            <a:r>
              <a:rPr lang="en-US" sz="2800" dirty="0" smtClean="0"/>
              <a:t> van </a:t>
            </a:r>
            <a:r>
              <a:rPr lang="en-US" sz="2800" dirty="0" err="1" smtClean="0"/>
              <a:t>kyk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die son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Sy</a:t>
            </a:r>
            <a:r>
              <a:rPr lang="en-US" sz="2800" dirty="0" smtClean="0"/>
              <a:t> </a:t>
            </a:r>
            <a:r>
              <a:rPr lang="en-US" sz="2800" dirty="0" err="1" smtClean="0"/>
              <a:t>spreek</a:t>
            </a:r>
            <a:r>
              <a:rPr lang="en-US" sz="2800" dirty="0" smtClean="0"/>
              <a:t> </a:t>
            </a:r>
            <a:r>
              <a:rPr lang="en-US" sz="2800" dirty="0" err="1" smtClean="0"/>
              <a:t>kritiek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: die </a:t>
            </a:r>
            <a:r>
              <a:rPr lang="en-US" sz="2800" dirty="0" err="1" smtClean="0"/>
              <a:t>uiteinde</a:t>
            </a:r>
            <a:r>
              <a:rPr lang="en-US" sz="2800" dirty="0" smtClean="0"/>
              <a:t> van al die studies </a:t>
            </a:r>
            <a:r>
              <a:rPr lang="en-US" sz="2800" dirty="0" err="1" smtClean="0"/>
              <a:t>oor</a:t>
            </a:r>
            <a:r>
              <a:rPr lang="en-US" sz="2800" dirty="0" smtClean="0"/>
              <a:t> die son </a:t>
            </a:r>
            <a:r>
              <a:rPr lang="en-US" sz="2800" dirty="0" err="1" smtClean="0"/>
              <a:t>kom</a:t>
            </a:r>
            <a:r>
              <a:rPr lang="en-US" sz="2800" dirty="0" smtClean="0"/>
              <a:t> </a:t>
            </a:r>
            <a:r>
              <a:rPr lang="en-US" sz="2800" dirty="0" err="1" smtClean="0"/>
              <a:t>daarop</a:t>
            </a:r>
            <a:r>
              <a:rPr lang="en-US" sz="2800" dirty="0" smtClean="0"/>
              <a:t> </a:t>
            </a:r>
            <a:r>
              <a:rPr lang="en-US" sz="2800" dirty="0" err="1" smtClean="0"/>
              <a:t>neer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ons</a:t>
            </a:r>
            <a:r>
              <a:rPr lang="en-US" sz="2800" dirty="0" smtClean="0"/>
              <a:t> </a:t>
            </a:r>
            <a:r>
              <a:rPr lang="en-US" sz="2800" dirty="0" err="1" smtClean="0"/>
              <a:t>nie</a:t>
            </a:r>
            <a:r>
              <a:rPr lang="en-US" sz="2800" dirty="0" smtClean="0"/>
              <a:t> by die son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uitkom</a:t>
            </a:r>
            <a:r>
              <a:rPr lang="en-US" sz="2800" dirty="0" smtClean="0"/>
              <a:t> </a:t>
            </a:r>
            <a:r>
              <a:rPr lang="en-US" sz="2800" dirty="0" err="1" smtClean="0"/>
              <a:t>nie</a:t>
            </a:r>
            <a:r>
              <a:rPr lang="en-US" sz="2800" dirty="0" smtClean="0"/>
              <a:t>! </a:t>
            </a:r>
            <a:r>
              <a:rPr lang="en-US" sz="2800" dirty="0" err="1" smtClean="0"/>
              <a:t>Dis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ver</a:t>
            </a:r>
            <a:r>
              <a:rPr lang="en-US" sz="2800" dirty="0" smtClean="0"/>
              <a:t> en (</a:t>
            </a:r>
            <a:r>
              <a:rPr lang="en-US" sz="2800" dirty="0" err="1" smtClean="0"/>
              <a:t>waarskynlik</a:t>
            </a:r>
            <a:r>
              <a:rPr lang="en-US" sz="2800" dirty="0" smtClean="0"/>
              <a:t>) </a:t>
            </a:r>
            <a:r>
              <a:rPr lang="en-US" sz="2800" dirty="0" err="1" smtClean="0"/>
              <a:t>te</a:t>
            </a:r>
            <a:r>
              <a:rPr lang="en-US" sz="2800" dirty="0" smtClean="0"/>
              <a:t> warm!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swaap</a:t>
            </a:r>
            <a:r>
              <a:rPr lang="en-US" sz="2800" dirty="0" smtClean="0"/>
              <a:t> </a:t>
            </a:r>
            <a:r>
              <a:rPr lang="en-US" sz="2800" dirty="0" err="1" smtClean="0"/>
              <a:t>sou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vir</a:t>
            </a:r>
            <a:r>
              <a:rPr lang="en-US" sz="2800" dirty="0" smtClean="0"/>
              <a:t> </a:t>
            </a:r>
            <a:r>
              <a:rPr lang="en-US" sz="2800" dirty="0" err="1" smtClean="0"/>
              <a:t>jou</a:t>
            </a:r>
            <a:r>
              <a:rPr lang="en-US" sz="2800" dirty="0" smtClean="0"/>
              <a:t> </a:t>
            </a:r>
            <a:r>
              <a:rPr lang="en-US" sz="2800" dirty="0" err="1" smtClean="0"/>
              <a:t>kon</a:t>
            </a:r>
            <a:r>
              <a:rPr lang="en-US" sz="2800" dirty="0" smtClean="0"/>
              <a:t> </a:t>
            </a:r>
            <a:r>
              <a:rPr lang="en-US" sz="2800" dirty="0" err="1" smtClean="0"/>
              <a:t>sê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2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1295400"/>
            <a:ext cx="2133600" cy="268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solidFill>
                  <a:srgbClr val="FFFF00"/>
                </a:solidFill>
              </a:rPr>
              <a:t>Pateties</a:t>
            </a:r>
            <a:r>
              <a:rPr lang="en-US" i="1" dirty="0" smtClean="0"/>
              <a:t> </a:t>
            </a:r>
            <a:r>
              <a:rPr lang="en-US" i="1" dirty="0" err="1" smtClean="0"/>
              <a:t>bepaal</a:t>
            </a:r>
            <a:r>
              <a:rPr lang="en-US" i="1" dirty="0" smtClean="0"/>
              <a:t> </a:t>
            </a:r>
            <a:r>
              <a:rPr lang="en-US" i="1" dirty="0" err="1" smtClean="0"/>
              <a:t>julle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ligjare</a:t>
            </a:r>
            <a:endParaRPr lang="en-ZA" i="1" dirty="0"/>
          </a:p>
        </p:txBody>
      </p:sp>
      <p:pic>
        <p:nvPicPr>
          <p:cNvPr id="7" name="Picture 6" descr="blackboard-equations-istock_000003015755x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091057_diag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800600"/>
            <a:ext cx="2590800" cy="182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5200" y="1447801"/>
            <a:ext cx="487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</a:rPr>
              <a:t>Pateties</a:t>
            </a:r>
            <a:r>
              <a:rPr lang="en-US" sz="2600" dirty="0" smtClean="0"/>
              <a:t>: </a:t>
            </a:r>
            <a:r>
              <a:rPr lang="en-US" sz="2600" dirty="0" err="1" smtClean="0"/>
              <a:t>beklemtoon</a:t>
            </a:r>
            <a:r>
              <a:rPr lang="en-US" sz="2600" dirty="0" smtClean="0"/>
              <a:t> </a:t>
            </a:r>
            <a:r>
              <a:rPr lang="en-US" sz="2600" dirty="0" err="1" smtClean="0"/>
              <a:t>weer</a:t>
            </a:r>
            <a:r>
              <a:rPr lang="en-US" sz="2600" dirty="0" smtClean="0"/>
              <a:t> </a:t>
            </a:r>
            <a:r>
              <a:rPr lang="en-US" sz="2600" dirty="0" err="1" smtClean="0"/>
              <a:t>haar</a:t>
            </a:r>
            <a:r>
              <a:rPr lang="en-US" sz="2600" dirty="0" smtClean="0"/>
              <a:t> </a:t>
            </a:r>
            <a:r>
              <a:rPr lang="en-US" sz="2600" dirty="0" err="1" smtClean="0"/>
              <a:t>minagting</a:t>
            </a:r>
            <a:r>
              <a:rPr lang="en-US" sz="2600" dirty="0" smtClean="0"/>
              <a:t> – </a:t>
            </a:r>
            <a:r>
              <a:rPr lang="en-US" sz="2600" dirty="0" err="1" smtClean="0"/>
              <a:t>hulle</a:t>
            </a:r>
            <a:r>
              <a:rPr lang="en-US" sz="2600" dirty="0" smtClean="0"/>
              <a:t> is </a:t>
            </a:r>
            <a:r>
              <a:rPr lang="en-US" sz="2600" dirty="0" err="1" smtClean="0"/>
              <a:t>mense</a:t>
            </a:r>
            <a:r>
              <a:rPr lang="en-US" sz="2600" dirty="0" smtClean="0"/>
              <a:t> </a:t>
            </a:r>
            <a:r>
              <a:rPr lang="en-US" sz="2600" dirty="0" err="1" smtClean="0"/>
              <a:t>vir</a:t>
            </a:r>
            <a:r>
              <a:rPr lang="en-US" sz="2600" dirty="0" smtClean="0"/>
              <a:t> </a:t>
            </a:r>
            <a:r>
              <a:rPr lang="en-US" sz="2600" dirty="0" err="1" smtClean="0"/>
              <a:t>wie</a:t>
            </a:r>
            <a:r>
              <a:rPr lang="en-US" sz="2600" dirty="0" smtClean="0"/>
              <a:t> </a:t>
            </a:r>
            <a:r>
              <a:rPr lang="en-US" sz="2600" dirty="0" err="1" smtClean="0"/>
              <a:t>ons</a:t>
            </a:r>
            <a:r>
              <a:rPr lang="en-US" sz="2600" dirty="0" smtClean="0"/>
              <a:t> jammer </a:t>
            </a:r>
            <a:r>
              <a:rPr lang="en-US" sz="2600" dirty="0" err="1" smtClean="0"/>
              <a:t>moet</a:t>
            </a:r>
            <a:r>
              <a:rPr lang="en-US" sz="2600" dirty="0" smtClean="0"/>
              <a:t> </a:t>
            </a:r>
            <a:r>
              <a:rPr lang="en-US" sz="2600" dirty="0" err="1" smtClean="0"/>
              <a:t>voel</a:t>
            </a:r>
            <a:r>
              <a:rPr lang="en-US" sz="2600" dirty="0" smtClean="0"/>
              <a:t>, </a:t>
            </a:r>
            <a:r>
              <a:rPr lang="en-US" sz="2600" dirty="0" err="1" smtClean="0"/>
              <a:t>hulle</a:t>
            </a:r>
            <a:r>
              <a:rPr lang="en-US" sz="2600" dirty="0" smtClean="0"/>
              <a:t> is </a:t>
            </a:r>
            <a:r>
              <a:rPr lang="en-US" sz="2600" dirty="0" err="1" smtClean="0"/>
              <a:t>hopeloos</a:t>
            </a:r>
            <a:r>
              <a:rPr lang="en-US" sz="2600" dirty="0" smtClean="0"/>
              <a:t> </a:t>
            </a:r>
            <a:r>
              <a:rPr lang="en-US" sz="2600" dirty="0" err="1" smtClean="0"/>
              <a:t>inadekwaat</a:t>
            </a:r>
            <a:r>
              <a:rPr lang="en-US" sz="2600" dirty="0" smtClean="0"/>
              <a:t>, en </a:t>
            </a:r>
            <a:r>
              <a:rPr lang="en-US" sz="2600" dirty="0" err="1" smtClean="0"/>
              <a:t>verdien</a:t>
            </a:r>
            <a:r>
              <a:rPr lang="en-US" sz="2600" dirty="0" smtClean="0"/>
              <a:t> </a:t>
            </a:r>
            <a:r>
              <a:rPr lang="en-US" sz="2600" dirty="0" err="1" smtClean="0"/>
              <a:t>ons</a:t>
            </a:r>
            <a:r>
              <a:rPr lang="en-US" sz="2600" dirty="0" smtClean="0"/>
              <a:t> </a:t>
            </a:r>
            <a:r>
              <a:rPr lang="en-US" sz="2600" dirty="0" err="1" smtClean="0"/>
              <a:t>veragting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‘n </a:t>
            </a:r>
            <a:r>
              <a:rPr lang="en-US" sz="2600" dirty="0" err="1" smtClean="0"/>
              <a:t>ligjaar</a:t>
            </a:r>
            <a:r>
              <a:rPr lang="en-US" sz="2600" dirty="0" smtClean="0"/>
              <a:t> se </a:t>
            </a:r>
            <a:r>
              <a:rPr lang="en-US" sz="2600" dirty="0" err="1" smtClean="0"/>
              <a:t>afstand</a:t>
            </a:r>
            <a:r>
              <a:rPr lang="en-US" sz="2600" dirty="0" smtClean="0"/>
              <a:t> is </a:t>
            </a:r>
            <a:r>
              <a:rPr lang="en-US" sz="2600" dirty="0" err="1" smtClean="0"/>
              <a:t>ongeveerd</a:t>
            </a:r>
            <a:r>
              <a:rPr lang="en-US" sz="2600" dirty="0" smtClean="0"/>
              <a:t> </a:t>
            </a:r>
            <a:r>
              <a:rPr lang="en-ZA" sz="2600" dirty="0" smtClean="0"/>
              <a:t>9,460,528,410,545,436.2688 meter, of 9 ½  </a:t>
            </a:r>
            <a:r>
              <a:rPr lang="en-ZA" sz="2600" dirty="0" err="1" smtClean="0"/>
              <a:t>triljoen</a:t>
            </a:r>
            <a:r>
              <a:rPr lang="en-ZA" sz="2600" dirty="0" smtClean="0"/>
              <a:t> </a:t>
            </a:r>
            <a:r>
              <a:rPr lang="en-ZA" sz="2600" dirty="0" err="1" smtClean="0"/>
              <a:t>kilometer</a:t>
            </a:r>
            <a:r>
              <a:rPr lang="en-ZA" sz="2600" dirty="0" smtClean="0"/>
              <a:t> -</a:t>
            </a:r>
            <a:r>
              <a:rPr lang="en-ZA" sz="2600" dirty="0" err="1" smtClean="0"/>
              <a:t>dis</a:t>
            </a:r>
            <a:r>
              <a:rPr lang="en-ZA" sz="2600" dirty="0" smtClean="0"/>
              <a:t> </a:t>
            </a:r>
            <a:r>
              <a:rPr lang="en-ZA" sz="2600" dirty="0" err="1" smtClean="0"/>
              <a:t>só</a:t>
            </a:r>
            <a:r>
              <a:rPr lang="en-ZA" sz="2600" dirty="0" smtClean="0"/>
              <a:t> </a:t>
            </a:r>
            <a:r>
              <a:rPr lang="en-ZA" sz="2600" dirty="0" err="1" smtClean="0"/>
              <a:t>ver</a:t>
            </a:r>
            <a:r>
              <a:rPr lang="en-ZA" sz="2600" dirty="0" smtClean="0"/>
              <a:t> </a:t>
            </a:r>
            <a:r>
              <a:rPr lang="en-ZA" sz="2600" dirty="0" err="1" smtClean="0"/>
              <a:t>dat</a:t>
            </a:r>
            <a:r>
              <a:rPr lang="en-ZA" sz="2600" dirty="0" smtClean="0"/>
              <a:t> </a:t>
            </a:r>
            <a:r>
              <a:rPr lang="en-ZA" sz="2600" dirty="0" err="1" smtClean="0"/>
              <a:t>dit</a:t>
            </a:r>
            <a:r>
              <a:rPr lang="en-ZA" sz="2600" dirty="0" smtClean="0"/>
              <a:t> </a:t>
            </a:r>
            <a:r>
              <a:rPr lang="en-ZA" sz="2600" dirty="0" err="1" smtClean="0"/>
              <a:t>vir</a:t>
            </a:r>
            <a:r>
              <a:rPr lang="en-ZA" sz="2600" dirty="0" smtClean="0"/>
              <a:t> die </a:t>
            </a:r>
            <a:r>
              <a:rPr lang="en-ZA" sz="2600" dirty="0" err="1" smtClean="0"/>
              <a:t>mens</a:t>
            </a:r>
            <a:r>
              <a:rPr lang="en-ZA" sz="2600" dirty="0" smtClean="0"/>
              <a:t> </a:t>
            </a:r>
            <a:r>
              <a:rPr lang="en-ZA" sz="2600" dirty="0" err="1" smtClean="0"/>
              <a:t>onmoontlik</a:t>
            </a:r>
            <a:r>
              <a:rPr lang="en-ZA" sz="2600" dirty="0" smtClean="0"/>
              <a:t> is </a:t>
            </a:r>
            <a:r>
              <a:rPr lang="en-ZA" sz="2600" dirty="0" err="1" smtClean="0"/>
              <a:t>om</a:t>
            </a:r>
            <a:r>
              <a:rPr lang="en-ZA" sz="2600" dirty="0" smtClean="0"/>
              <a:t> </a:t>
            </a:r>
            <a:r>
              <a:rPr lang="en-ZA" sz="2600" dirty="0" err="1" smtClean="0"/>
              <a:t>te</a:t>
            </a:r>
            <a:r>
              <a:rPr lang="en-ZA" sz="2600" dirty="0" smtClean="0"/>
              <a:t> </a:t>
            </a:r>
            <a:r>
              <a:rPr lang="en-ZA" sz="2600" dirty="0" err="1" smtClean="0"/>
              <a:t>verstaan</a:t>
            </a:r>
            <a:r>
              <a:rPr lang="en-ZA" sz="2600" dirty="0" smtClean="0"/>
              <a:t>, </a:t>
            </a:r>
            <a:r>
              <a:rPr lang="en-ZA" sz="2600" dirty="0" err="1" smtClean="0"/>
              <a:t>dus</a:t>
            </a:r>
            <a:r>
              <a:rPr lang="en-ZA" sz="2600" dirty="0" smtClean="0"/>
              <a:t> is </a:t>
            </a:r>
            <a:r>
              <a:rPr lang="en-ZA" sz="2600" dirty="0" err="1" smtClean="0"/>
              <a:t>hierdie</a:t>
            </a:r>
            <a:r>
              <a:rPr lang="en-ZA" sz="2600" dirty="0" smtClean="0"/>
              <a:t> </a:t>
            </a:r>
            <a:r>
              <a:rPr lang="en-ZA" sz="2600" dirty="0" err="1" smtClean="0"/>
              <a:t>studie</a:t>
            </a:r>
            <a:r>
              <a:rPr lang="en-ZA" sz="2600" dirty="0" smtClean="0"/>
              <a:t> en </a:t>
            </a:r>
            <a:r>
              <a:rPr lang="en-ZA" sz="2600" dirty="0" err="1" smtClean="0"/>
              <a:t>sy</a:t>
            </a:r>
            <a:r>
              <a:rPr lang="en-ZA" sz="2600" dirty="0" smtClean="0"/>
              <a:t> </a:t>
            </a:r>
            <a:r>
              <a:rPr lang="en-ZA" sz="2600" dirty="0" err="1" smtClean="0"/>
              <a:t>statistiek</a:t>
            </a:r>
            <a:r>
              <a:rPr lang="en-ZA" sz="2600" dirty="0" smtClean="0"/>
              <a:t> </a:t>
            </a:r>
            <a:r>
              <a:rPr lang="en-ZA" sz="2600" dirty="0" err="1" smtClean="0"/>
              <a:t>ook</a:t>
            </a:r>
            <a:r>
              <a:rPr lang="en-ZA" sz="2600" dirty="0" smtClean="0"/>
              <a:t> </a:t>
            </a:r>
            <a:r>
              <a:rPr lang="en-ZA" sz="2600" dirty="0" err="1" smtClean="0"/>
              <a:t>sinneloos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ZA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ede2_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2819400" cy="2133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>en </a:t>
            </a:r>
            <a:r>
              <a:rPr lang="en-US" i="1" dirty="0" err="1" smtClean="0"/>
              <a:t>vertel</a:t>
            </a:r>
            <a:r>
              <a:rPr lang="en-US" i="1" dirty="0" smtClean="0"/>
              <a:t> </a:t>
            </a:r>
            <a:r>
              <a:rPr lang="en-US" i="1" dirty="0" err="1" smtClean="0"/>
              <a:t>dat</a:t>
            </a:r>
            <a:r>
              <a:rPr lang="en-US" i="1" dirty="0" smtClean="0"/>
              <a:t> die son </a:t>
            </a:r>
            <a:r>
              <a:rPr lang="en-US" i="1" dirty="0" err="1" smtClean="0"/>
              <a:t>as’t</a:t>
            </a:r>
            <a:r>
              <a:rPr lang="en-US" i="1" dirty="0" smtClean="0"/>
              <a:t> ware</a:t>
            </a:r>
            <a:br>
              <a:rPr lang="en-US" i="1" dirty="0" smtClean="0"/>
            </a:br>
            <a:r>
              <a:rPr lang="en-US" i="1" dirty="0" err="1" smtClean="0"/>
              <a:t>inkrimp</a:t>
            </a:r>
            <a:r>
              <a:rPr lang="en-US" i="1" dirty="0" smtClean="0"/>
              <a:t> en </a:t>
            </a:r>
            <a:r>
              <a:rPr lang="en-US" i="1" dirty="0" err="1" smtClean="0"/>
              <a:t>eendag</a:t>
            </a:r>
            <a:r>
              <a:rPr lang="en-US" i="1" dirty="0" smtClean="0"/>
              <a:t> </a:t>
            </a:r>
            <a:r>
              <a:rPr lang="en-US" i="1" dirty="0" err="1" smtClean="0"/>
              <a:t>gaan</a:t>
            </a:r>
            <a:r>
              <a:rPr lang="en-US" i="1" dirty="0" smtClean="0"/>
              <a:t> </a:t>
            </a:r>
            <a:r>
              <a:rPr lang="en-US" i="1" dirty="0" err="1" smtClean="0"/>
              <a:t>verdwyn</a:t>
            </a:r>
            <a:endParaRPr lang="en-ZA" i="1" dirty="0"/>
          </a:p>
        </p:txBody>
      </p:sp>
      <p:pic>
        <p:nvPicPr>
          <p:cNvPr id="7" name="Picture 6" descr="whitedwa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00"/>
            <a:ext cx="318897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62400" y="16764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/>
              <a:t>Volgens</a:t>
            </a:r>
            <a:r>
              <a:rPr lang="en-US" sz="2800" dirty="0" smtClean="0"/>
              <a:t> die </a:t>
            </a:r>
            <a:r>
              <a:rPr lang="en-US" sz="2800" dirty="0" err="1" smtClean="0"/>
              <a:t>wetenskaplikes</a:t>
            </a:r>
            <a:r>
              <a:rPr lang="en-US" sz="2800" dirty="0" smtClean="0"/>
              <a:t> is die son </a:t>
            </a:r>
            <a:r>
              <a:rPr lang="en-US" sz="2800" dirty="0" err="1" smtClean="0"/>
              <a:t>besig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al hoe </a:t>
            </a:r>
            <a:r>
              <a:rPr lang="en-US" sz="2800" dirty="0" err="1" smtClean="0"/>
              <a:t>kleiner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word – en </a:t>
            </a:r>
            <a:r>
              <a:rPr lang="en-US" sz="2800" dirty="0" err="1" smtClean="0"/>
              <a:t>sal</a:t>
            </a:r>
            <a:r>
              <a:rPr lang="en-US" sz="2800" dirty="0" smtClean="0"/>
              <a:t> </a:t>
            </a:r>
            <a:r>
              <a:rPr lang="en-US" sz="2800" dirty="0" err="1" smtClean="0"/>
              <a:t>oor</a:t>
            </a:r>
            <a:r>
              <a:rPr lang="en-US" sz="2800" dirty="0" smtClean="0"/>
              <a:t> so 5 </a:t>
            </a:r>
            <a:r>
              <a:rPr lang="en-US" sz="2800" dirty="0" err="1" smtClean="0"/>
              <a:t>biljoen</a:t>
            </a:r>
            <a:r>
              <a:rPr lang="en-US" sz="2800" dirty="0" smtClean="0"/>
              <a:t> </a:t>
            </a:r>
            <a:r>
              <a:rPr lang="en-US" sz="2800" dirty="0" err="1" smtClean="0"/>
              <a:t>jaar</a:t>
            </a:r>
            <a:r>
              <a:rPr lang="en-US" sz="2800" dirty="0" smtClean="0"/>
              <a:t> </a:t>
            </a:r>
            <a:r>
              <a:rPr lang="en-US" sz="2800" dirty="0" err="1" smtClean="0"/>
              <a:t>uitgebrand</a:t>
            </a:r>
            <a:r>
              <a:rPr lang="en-US" sz="2800" dirty="0" smtClean="0"/>
              <a:t> </a:t>
            </a:r>
            <a:r>
              <a:rPr lang="en-US" sz="2800" dirty="0" err="1" smtClean="0"/>
              <a:t>wees</a:t>
            </a:r>
            <a:r>
              <a:rPr lang="en-US" sz="2800" dirty="0" smtClean="0"/>
              <a:t>. </a:t>
            </a:r>
          </a:p>
          <a:p>
            <a:pPr algn="r"/>
            <a:endParaRPr lang="en-US" sz="2800" dirty="0" smtClean="0"/>
          </a:p>
          <a:p>
            <a:pPr algn="r"/>
            <a:r>
              <a:rPr lang="en-US" sz="2800" dirty="0" smtClean="0"/>
              <a:t>Van </a:t>
            </a:r>
            <a:r>
              <a:rPr lang="en-US" sz="2800" dirty="0" err="1" smtClean="0"/>
              <a:t>hoeveel</a:t>
            </a:r>
            <a:r>
              <a:rPr lang="en-US" sz="2800" dirty="0" smtClean="0"/>
              <a:t> </a:t>
            </a:r>
            <a:r>
              <a:rPr lang="en-US" sz="2800" dirty="0" err="1" smtClean="0"/>
              <a:t>waarde</a:t>
            </a:r>
            <a:r>
              <a:rPr lang="en-US" sz="2800" dirty="0" smtClean="0"/>
              <a:t> is </a:t>
            </a:r>
          </a:p>
          <a:p>
            <a:pPr algn="r"/>
            <a:r>
              <a:rPr lang="en-US" sz="2800" dirty="0" err="1" smtClean="0"/>
              <a:t>hierdie</a:t>
            </a:r>
            <a:r>
              <a:rPr lang="en-US" sz="2800" dirty="0" smtClean="0"/>
              <a:t> </a:t>
            </a:r>
            <a:r>
              <a:rPr lang="en-US" sz="2800" dirty="0" err="1" smtClean="0"/>
              <a:t>inligting</a:t>
            </a:r>
            <a:r>
              <a:rPr lang="en-US" sz="2800" dirty="0" smtClean="0"/>
              <a:t> </a:t>
            </a:r>
            <a:r>
              <a:rPr lang="en-US" sz="2800" dirty="0" err="1" smtClean="0"/>
              <a:t>nou</a:t>
            </a:r>
            <a:r>
              <a:rPr lang="en-US" sz="2800" dirty="0" smtClean="0"/>
              <a:t> </a:t>
            </a:r>
          </a:p>
          <a:p>
            <a:pPr algn="r"/>
            <a:r>
              <a:rPr lang="en-US" sz="2800" dirty="0" err="1" smtClean="0"/>
              <a:t>eintlik</a:t>
            </a:r>
            <a:r>
              <a:rPr lang="en-US" sz="2800" dirty="0" smtClean="0"/>
              <a:t> </a:t>
            </a:r>
            <a:r>
              <a:rPr lang="en-US" sz="2800" dirty="0" err="1" smtClean="0"/>
              <a:t>vir</a:t>
            </a:r>
            <a:r>
              <a:rPr lang="en-US" sz="2800" dirty="0" smtClean="0"/>
              <a:t> die </a:t>
            </a:r>
            <a:r>
              <a:rPr lang="en-US" sz="2800" dirty="0" err="1" smtClean="0"/>
              <a:t>mens</a:t>
            </a:r>
            <a:r>
              <a:rPr lang="en-US" sz="2800" dirty="0" smtClean="0"/>
              <a:t>?</a:t>
            </a:r>
            <a:endParaRPr lang="en-ZA" sz="2800" dirty="0"/>
          </a:p>
        </p:txBody>
      </p:sp>
      <p:pic>
        <p:nvPicPr>
          <p:cNvPr id="9" name="Picture 8" descr="Sundeat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631267"/>
            <a:ext cx="3810000" cy="222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err="1" smtClean="0">
                <a:solidFill>
                  <a:srgbClr val="FFFF00"/>
                </a:solidFill>
              </a:rPr>
              <a:t>Ons</a:t>
            </a:r>
            <a:r>
              <a:rPr lang="en-US" i="1" dirty="0" smtClean="0"/>
              <a:t> sit </a:t>
            </a:r>
            <a:r>
              <a:rPr lang="en-US" i="1" dirty="0" err="1" smtClean="0"/>
              <a:t>maar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hoog</a:t>
            </a:r>
            <a:r>
              <a:rPr lang="en-US" i="1" dirty="0" smtClean="0"/>
              <a:t> op die </a:t>
            </a:r>
            <a:r>
              <a:rPr lang="en-US" i="1" dirty="0" err="1" smtClean="0">
                <a:solidFill>
                  <a:srgbClr val="FFFF00"/>
                </a:solidFill>
              </a:rPr>
              <a:t>windpomp</a:t>
            </a:r>
            <a:endParaRPr lang="en-ZA" i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313058714_4a880fec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4074914" cy="5433219"/>
          </a:xfrm>
        </p:spPr>
      </p:pic>
      <p:sp>
        <p:nvSpPr>
          <p:cNvPr id="5" name="TextBox 4"/>
          <p:cNvSpPr txBox="1"/>
          <p:nvPr/>
        </p:nvSpPr>
        <p:spPr>
          <a:xfrm>
            <a:off x="4114800" y="1447801"/>
            <a:ext cx="472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</a:rPr>
              <a:t>Ons</a:t>
            </a:r>
            <a:r>
              <a:rPr lang="en-US" sz="2600" dirty="0" smtClean="0"/>
              <a:t>: </a:t>
            </a:r>
            <a:r>
              <a:rPr lang="en-US" sz="2600" dirty="0" err="1" smtClean="0"/>
              <a:t>hier</a:t>
            </a:r>
            <a:r>
              <a:rPr lang="en-US" sz="2600" dirty="0" smtClean="0"/>
              <a:t> tree die </a:t>
            </a:r>
            <a:r>
              <a:rPr lang="en-US" sz="2600" dirty="0" err="1" smtClean="0"/>
              <a:t>teenstelling</a:t>
            </a:r>
            <a:r>
              <a:rPr lang="en-US" sz="2600" dirty="0" smtClean="0"/>
              <a:t> </a:t>
            </a:r>
            <a:r>
              <a:rPr lang="en-US" sz="2600" dirty="0" err="1" smtClean="0"/>
              <a:t>nou</a:t>
            </a:r>
            <a:r>
              <a:rPr lang="en-US" sz="2600" dirty="0" smtClean="0"/>
              <a:t> in </a:t>
            </a:r>
            <a:r>
              <a:rPr lang="en-US" sz="2600" dirty="0" err="1" smtClean="0"/>
              <a:t>tussen</a:t>
            </a:r>
            <a:r>
              <a:rPr lang="en-US" sz="2600" dirty="0" smtClean="0"/>
              <a:t> die </a:t>
            </a:r>
            <a:r>
              <a:rPr lang="en-US" sz="2600" dirty="0" err="1" smtClean="0"/>
              <a:t>wetenskaplikes</a:t>
            </a:r>
            <a:r>
              <a:rPr lang="en-US" sz="2600" dirty="0" smtClean="0"/>
              <a:t> en </a:t>
            </a:r>
            <a:r>
              <a:rPr lang="en-US" sz="2600" dirty="0" err="1" smtClean="0"/>
              <a:t>onwetenskaplikes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err="1" smtClean="0">
                <a:solidFill>
                  <a:srgbClr val="FFFF00"/>
                </a:solidFill>
              </a:rPr>
              <a:t>hoog</a:t>
            </a:r>
            <a:r>
              <a:rPr lang="en-US" sz="2600" dirty="0" smtClean="0"/>
              <a:t>: in </a:t>
            </a:r>
            <a:r>
              <a:rPr lang="en-US" sz="2600" dirty="0" err="1" smtClean="0"/>
              <a:t>teenstelling</a:t>
            </a:r>
            <a:r>
              <a:rPr lang="en-US" sz="2600" dirty="0" smtClean="0"/>
              <a:t> met ‘</a:t>
            </a:r>
            <a:r>
              <a:rPr lang="en-US" sz="2600" dirty="0" err="1" smtClean="0"/>
              <a:t>onder</a:t>
            </a:r>
            <a:r>
              <a:rPr lang="en-US" sz="2600" dirty="0" smtClean="0"/>
              <a:t>’ </a:t>
            </a:r>
            <a:r>
              <a:rPr lang="en-US" sz="2600" dirty="0" err="1" smtClean="0"/>
              <a:t>strofe</a:t>
            </a:r>
            <a:r>
              <a:rPr lang="en-US" sz="2600" dirty="0" smtClean="0"/>
              <a:t> 1 – </a:t>
            </a:r>
            <a:r>
              <a:rPr lang="en-US" sz="2600" dirty="0" err="1" smtClean="0"/>
              <a:t>positiewer</a:t>
            </a:r>
            <a:r>
              <a:rPr lang="en-US" sz="2600" dirty="0" smtClean="0"/>
              <a:t> </a:t>
            </a:r>
            <a:r>
              <a:rPr lang="en-US" sz="2600" dirty="0" err="1" smtClean="0"/>
              <a:t>assosiasie</a:t>
            </a:r>
            <a:endParaRPr lang="en-US" sz="2600" dirty="0" smtClean="0"/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err="1" smtClean="0">
                <a:solidFill>
                  <a:srgbClr val="FFFF00"/>
                </a:solidFill>
              </a:rPr>
              <a:t>windpomp</a:t>
            </a:r>
            <a:r>
              <a:rPr lang="en-US" sz="2600" dirty="0" smtClean="0"/>
              <a:t>: </a:t>
            </a:r>
            <a:r>
              <a:rPr lang="en-US" sz="2600" dirty="0" err="1" smtClean="0"/>
              <a:t>eenvoudige</a:t>
            </a:r>
            <a:r>
              <a:rPr lang="en-US" sz="2600" dirty="0" smtClean="0"/>
              <a:t>, </a:t>
            </a:r>
            <a:r>
              <a:rPr lang="en-US" sz="2600" dirty="0" err="1" smtClean="0"/>
              <a:t>alledaagse</a:t>
            </a:r>
            <a:r>
              <a:rPr lang="en-US" sz="2600" dirty="0" smtClean="0"/>
              <a:t> en </a:t>
            </a:r>
            <a:r>
              <a:rPr lang="en-US" sz="2600" dirty="0" err="1" smtClean="0"/>
              <a:t>nuttige</a:t>
            </a:r>
            <a:r>
              <a:rPr lang="en-US" sz="2600" dirty="0" smtClean="0"/>
              <a:t> of </a:t>
            </a:r>
            <a:r>
              <a:rPr lang="en-US" sz="2600" dirty="0" err="1" smtClean="0"/>
              <a:t>bruikbare</a:t>
            </a:r>
            <a:r>
              <a:rPr lang="en-US" sz="2600" dirty="0" smtClean="0"/>
              <a:t> </a:t>
            </a:r>
            <a:r>
              <a:rPr lang="en-US" sz="2600" dirty="0" err="1" smtClean="0"/>
              <a:t>stuk</a:t>
            </a:r>
            <a:r>
              <a:rPr lang="en-US" sz="2600" dirty="0" smtClean="0"/>
              <a:t> </a:t>
            </a:r>
            <a:r>
              <a:rPr lang="en-US" sz="2600" dirty="0" err="1" smtClean="0"/>
              <a:t>masjienerie</a:t>
            </a:r>
            <a:r>
              <a:rPr lang="en-US" sz="2600" dirty="0" smtClean="0"/>
              <a:t> </a:t>
            </a:r>
            <a:r>
              <a:rPr lang="en-US" sz="2600" dirty="0" err="1" smtClean="0"/>
              <a:t>wat</a:t>
            </a:r>
            <a:r>
              <a:rPr lang="en-US" sz="2600" dirty="0" smtClean="0"/>
              <a:t> die </a:t>
            </a:r>
            <a:r>
              <a:rPr lang="en-US" sz="2600" dirty="0" err="1" smtClean="0"/>
              <a:t>daaglikse</a:t>
            </a:r>
            <a:r>
              <a:rPr lang="en-US" sz="2600" dirty="0" smtClean="0"/>
              <a:t> </a:t>
            </a:r>
            <a:r>
              <a:rPr lang="en-US" sz="2600" dirty="0" err="1" smtClean="0"/>
              <a:t>lewe</a:t>
            </a:r>
            <a:r>
              <a:rPr lang="en-US" sz="2600" dirty="0" smtClean="0"/>
              <a:t> </a:t>
            </a:r>
            <a:r>
              <a:rPr lang="en-US" sz="2600" dirty="0" err="1" smtClean="0"/>
              <a:t>direk</a:t>
            </a:r>
            <a:r>
              <a:rPr lang="en-US" sz="2600" dirty="0" smtClean="0"/>
              <a:t> </a:t>
            </a:r>
            <a:r>
              <a:rPr lang="en-US" sz="2600" dirty="0" err="1" smtClean="0"/>
              <a:t>bevoordeel</a:t>
            </a:r>
            <a:endParaRPr lang="en-ZA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912</Words>
  <Application>Microsoft Office PowerPoint</Application>
  <PresentationFormat>On-screen Show (4:3)</PresentationFormat>
  <Paragraphs>86</Paragraphs>
  <Slides>20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Wetenskapmannetjies</vt:lpstr>
      <vt:lpstr>Julle sit onder swart teleskope</vt:lpstr>
      <vt:lpstr>en kyk na die son</vt:lpstr>
      <vt:lpstr>tot julle besef dat julle nooit daar sal kom.</vt:lpstr>
      <vt:lpstr>Pateties bepaal julle dan ligjare</vt:lpstr>
      <vt:lpstr>en vertel dat die son as’t ware inkrimp en eendag gaan verdwyn</vt:lpstr>
      <vt:lpstr>Ons sit maar hoog op die windpomp</vt:lpstr>
      <vt:lpstr>en kyk hoe die son sy kop stamp teen die rant</vt:lpstr>
      <vt:lpstr>(kyk) hoe hy bloei (kyk) hoe die vaal lug gloei</vt:lpstr>
      <vt:lpstr>(kyk) hoe die bome tot silhoeëtte verskroei.</vt:lpstr>
      <vt:lpstr>Daarom liewe menere teken ek klawertjies tussen my huiswerk,</vt:lpstr>
      <vt:lpstr>kry ek 26%</vt:lpstr>
      <vt:lpstr>want ek luister eerder na  die verdwaalde korhaan tussen die bossies by die tennisbaan</vt:lpstr>
      <vt:lpstr>en kwadreer liewer my vreugdes</vt:lpstr>
      <vt:lpstr>en vind dan die logaritme van my hartseer</vt:lpstr>
      <vt:lpstr>want syfers bring ‘n eensaamheid</vt:lpstr>
      <vt:lpstr>wat geen mens kan keer.</vt:lpstr>
      <vt:lpstr>Die innerlike heelal is vir haar belangriker as die uiterlike heelal</vt:lpstr>
    </vt:vector>
  </TitlesOfParts>
  <Company>stjohns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huysamer</dc:creator>
  <cp:lastModifiedBy>huysamer</cp:lastModifiedBy>
  <cp:revision>58</cp:revision>
  <dcterms:created xsi:type="dcterms:W3CDTF">2011-02-12T15:27:05Z</dcterms:created>
  <dcterms:modified xsi:type="dcterms:W3CDTF">2011-02-14T20:07:51Z</dcterms:modified>
</cp:coreProperties>
</file>