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74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238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2634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21596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79148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7614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5563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70078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827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91796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096974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79051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94469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1963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1803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40155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7475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84759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C0776-651B-4897-B415-F02D53E74FE5}" type="datetimeFigureOut">
              <a:rPr lang="en-ZA" smtClean="0"/>
              <a:t>2014/01/27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4574F-12DF-47AE-AF25-E701891DD550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63749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8OcQ9A-5no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Susan Boyle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865" b="5614"/>
          <a:stretch/>
        </p:blipFill>
        <p:spPr>
          <a:xfrm>
            <a:off x="4193389" y="2318197"/>
            <a:ext cx="7642296" cy="38894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51532" y="5574165"/>
            <a:ext cx="364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u="sng">
                <a:hlinkClick r:id="rId3"/>
              </a:rPr>
              <a:t>http://youtu.be/8OcQ9A-5noM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6086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1015" y="126610"/>
            <a:ext cx="5973951" cy="65696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daar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staan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jy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inskrywing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43212</a:t>
            </a:r>
          </a:p>
          <a:p>
            <a:pPr marL="0" indent="0">
              <a:buNone/>
            </a:pP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pilatusse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</a:t>
            </a:r>
            <a:r>
              <a:rPr lang="en-ZA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Britain’s got talent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aangeja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soos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‘n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skaap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misrabel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vaal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die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verguis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monobrou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die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kapsel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raam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vertelsel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‘n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klein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Nasaret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Simon spot,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skares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uit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</a:p>
          <a:p>
            <a:pPr marL="0" indent="0">
              <a:buNone/>
            </a:pP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jy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die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grap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die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jaar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  <a:p>
            <a:pPr marL="0" indent="0">
              <a:buNone/>
            </a:pP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 die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eerste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woorde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van </a:t>
            </a:r>
            <a:r>
              <a:rPr lang="en-ZA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dreamed a dream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het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jy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vanuit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vernederende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vooroordeel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hulle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miljoene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ander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op YouTube</a:t>
            </a:r>
          </a:p>
          <a:p>
            <a:pPr marL="0" indent="0">
              <a:buNone/>
            </a:pP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ongeloof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laat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aanskou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jy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jare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troeteltalent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die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hele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wêreld</a:t>
            </a:r>
            <a:r>
              <a:rPr lang="en-ZA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skenk</a:t>
            </a:r>
            <a:endParaRPr lang="en-ZA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endParaRPr lang="en-ZA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84966" y="126610"/>
            <a:ext cx="6007034" cy="5961632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Z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you stand entrant 43212                     before the </a:t>
            </a:r>
            <a:r>
              <a:rPr lang="en-Z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pilates</a:t>
            </a:r>
            <a:r>
              <a:rPr lang="en-Z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en-ZA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Britain’s Got Talent                                            </a:t>
            </a:r>
            <a:r>
              <a:rPr lang="en-Z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herded like a sheep                        miserably plain, vilified in the light                the </a:t>
            </a:r>
            <a:r>
              <a:rPr lang="en-ZA" sz="22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monobrow</a:t>
            </a:r>
            <a:r>
              <a:rPr lang="en-Z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and the hairstyle frame           your anecdote of a small Nazareth                Simon mocks, crowds jeer you:                                 you are the joke of the year</a:t>
            </a:r>
          </a:p>
          <a:p>
            <a:pPr marL="0" indent="0">
              <a:lnSpc>
                <a:spcPct val="110000"/>
              </a:lnSpc>
              <a:buNone/>
            </a:pPr>
            <a:endParaRPr lang="en-ZA" sz="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en-Z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With the first words of </a:t>
            </a:r>
            <a:r>
              <a:rPr lang="en-ZA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 Dreamed a Dream                                              </a:t>
            </a:r>
            <a:r>
              <a:rPr lang="en-Z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</a:t>
            </a:r>
            <a:r>
              <a:rPr lang="en-ZA" sz="22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Z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took them                                         and millions of others on YouTube                 from humiliating prejudice                         to disbelieving witness                                as you offered                                               years of carefully nurtured talent                to the whole world</a:t>
            </a:r>
          </a:p>
          <a:p>
            <a:pPr marL="0" indent="0">
              <a:buNone/>
            </a:pPr>
            <a:r>
              <a:rPr lang="en-ZA" sz="2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en-ZA" sz="2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57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err="1"/>
              <a:t>daar</a:t>
            </a:r>
            <a:r>
              <a:rPr lang="en-ZA" dirty="0"/>
              <a:t> </a:t>
            </a:r>
            <a:r>
              <a:rPr lang="en-ZA" dirty="0" err="1"/>
              <a:t>staan</a:t>
            </a:r>
            <a:r>
              <a:rPr lang="en-ZA" dirty="0"/>
              <a:t> </a:t>
            </a:r>
            <a:r>
              <a:rPr lang="en-ZA" dirty="0" err="1"/>
              <a:t>jy</a:t>
            </a:r>
            <a:r>
              <a:rPr lang="en-ZA" dirty="0"/>
              <a:t> </a:t>
            </a:r>
            <a:r>
              <a:rPr lang="en-ZA" dirty="0" err="1"/>
              <a:t>inskrywing</a:t>
            </a:r>
            <a:r>
              <a:rPr lang="en-ZA" dirty="0"/>
              <a:t> 43212</a:t>
            </a:r>
            <a:br>
              <a:rPr lang="en-ZA" dirty="0"/>
            </a:b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753" b="8340"/>
          <a:stretch/>
        </p:blipFill>
        <p:spPr>
          <a:xfrm>
            <a:off x="3101549" y="2137892"/>
            <a:ext cx="8858116" cy="39795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9150" y="2025350"/>
            <a:ext cx="350860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smtClean="0"/>
              <a:t>43212 – </a:t>
            </a:r>
            <a:r>
              <a:rPr lang="en-ZA" sz="2800" dirty="0" err="1" smtClean="0"/>
              <a:t>daar</a:t>
            </a:r>
            <a:r>
              <a:rPr lang="en-ZA" sz="2800" dirty="0" smtClean="0"/>
              <a:t> is </a:t>
            </a:r>
            <a:r>
              <a:rPr lang="en-ZA" sz="2800" dirty="0" err="1" smtClean="0"/>
              <a:t>tienduisende</a:t>
            </a:r>
            <a:r>
              <a:rPr lang="en-ZA" sz="2800" dirty="0" smtClean="0"/>
              <a:t> </a:t>
            </a:r>
            <a:r>
              <a:rPr lang="en-ZA" sz="2800" dirty="0" err="1" smtClean="0"/>
              <a:t>mense</a:t>
            </a:r>
            <a:r>
              <a:rPr lang="en-ZA" sz="2800" dirty="0" smtClean="0"/>
              <a:t> </a:t>
            </a:r>
            <a:r>
              <a:rPr lang="en-ZA" sz="2800" dirty="0" err="1" smtClean="0"/>
              <a:t>wat</a:t>
            </a:r>
            <a:r>
              <a:rPr lang="en-ZA" sz="2800" dirty="0" smtClean="0"/>
              <a:t> </a:t>
            </a:r>
            <a:r>
              <a:rPr lang="en-ZA" sz="2800" dirty="0" err="1" smtClean="0"/>
              <a:t>kompeteer</a:t>
            </a:r>
            <a:r>
              <a:rPr lang="en-ZA" sz="2800" dirty="0" smtClean="0"/>
              <a:t> – min </a:t>
            </a:r>
            <a:r>
              <a:rPr lang="en-ZA" sz="2800" dirty="0" err="1" smtClean="0"/>
              <a:t>kans</a:t>
            </a:r>
            <a:r>
              <a:rPr lang="en-ZA" sz="2800" dirty="0" smtClean="0"/>
              <a:t> </a:t>
            </a:r>
            <a:r>
              <a:rPr lang="en-ZA" sz="2800" dirty="0" err="1" smtClean="0"/>
              <a:t>om</a:t>
            </a:r>
            <a:r>
              <a:rPr lang="en-ZA" sz="2800" dirty="0" smtClean="0"/>
              <a:t> </a:t>
            </a:r>
            <a:r>
              <a:rPr lang="en-ZA" sz="2800" dirty="0" err="1" smtClean="0"/>
              <a:t>te</a:t>
            </a:r>
            <a:r>
              <a:rPr lang="en-ZA" sz="2800" dirty="0" smtClean="0"/>
              <a:t> wen</a:t>
            </a:r>
          </a:p>
          <a:p>
            <a:endParaRPr lang="en-ZA" sz="2800" dirty="0"/>
          </a:p>
          <a:p>
            <a:r>
              <a:rPr lang="en-ZA" sz="2800" dirty="0" err="1" smtClean="0"/>
              <a:t>Sy</a:t>
            </a:r>
            <a:r>
              <a:rPr lang="en-ZA" sz="2800" dirty="0" smtClean="0"/>
              <a:t> is </a:t>
            </a:r>
            <a:r>
              <a:rPr lang="en-ZA" sz="2800" dirty="0" err="1" smtClean="0"/>
              <a:t>nou</a:t>
            </a:r>
            <a:r>
              <a:rPr lang="en-ZA" sz="2800" dirty="0" smtClean="0"/>
              <a:t> </a:t>
            </a:r>
            <a:r>
              <a:rPr lang="en-ZA" sz="2800" dirty="0" err="1" smtClean="0"/>
              <a:t>nog</a:t>
            </a:r>
            <a:r>
              <a:rPr lang="en-ZA" sz="2800" dirty="0" smtClean="0"/>
              <a:t> steeds net ‘n </a:t>
            </a:r>
            <a:r>
              <a:rPr lang="en-ZA" sz="2800" dirty="0" err="1" smtClean="0"/>
              <a:t>nommer</a:t>
            </a:r>
            <a:r>
              <a:rPr lang="en-ZA" sz="2800" dirty="0" smtClean="0"/>
              <a:t> – later </a:t>
            </a:r>
            <a:r>
              <a:rPr lang="en-ZA" sz="2800" dirty="0" err="1" smtClean="0"/>
              <a:t>sou</a:t>
            </a:r>
            <a:r>
              <a:rPr lang="en-ZA" sz="2800" dirty="0" smtClean="0"/>
              <a:t> die </a:t>
            </a:r>
            <a:r>
              <a:rPr lang="en-ZA" sz="2800" dirty="0" err="1" smtClean="0"/>
              <a:t>hele</a:t>
            </a:r>
            <a:r>
              <a:rPr lang="en-ZA" sz="2800" dirty="0" smtClean="0"/>
              <a:t> </a:t>
            </a:r>
            <a:r>
              <a:rPr lang="en-ZA" sz="2800" dirty="0" err="1" smtClean="0"/>
              <a:t>wêreld</a:t>
            </a:r>
            <a:r>
              <a:rPr lang="en-ZA" sz="2800" dirty="0" smtClean="0"/>
              <a:t> </a:t>
            </a:r>
            <a:r>
              <a:rPr lang="en-ZA" sz="2800" dirty="0" err="1" smtClean="0"/>
              <a:t>haar</a:t>
            </a:r>
            <a:r>
              <a:rPr lang="en-ZA" sz="2800" dirty="0" smtClean="0"/>
              <a:t> </a:t>
            </a:r>
            <a:r>
              <a:rPr lang="en-ZA" sz="2800" dirty="0" err="1" smtClean="0"/>
              <a:t>naam</a:t>
            </a:r>
            <a:r>
              <a:rPr lang="en-ZA" sz="2800" dirty="0" smtClean="0"/>
              <a:t> ken</a:t>
            </a:r>
          </a:p>
          <a:p>
            <a:endParaRPr lang="en-ZA" sz="2800" dirty="0"/>
          </a:p>
          <a:p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56896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err="1"/>
              <a:t>voor</a:t>
            </a:r>
            <a:r>
              <a:rPr lang="en-ZA" dirty="0"/>
              <a:t> die </a:t>
            </a:r>
            <a:r>
              <a:rPr lang="en-ZA" dirty="0" err="1"/>
              <a:t>pilatusse</a:t>
            </a:r>
            <a:r>
              <a:rPr lang="en-ZA" dirty="0"/>
              <a:t> van</a:t>
            </a:r>
            <a:r>
              <a:rPr lang="en-ZA" i="1" dirty="0"/>
              <a:t> Britain’s </a:t>
            </a:r>
            <a:r>
              <a:rPr lang="en-ZA" i="1" dirty="0" smtClean="0"/>
              <a:t>Got Talent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925" r="3305" b="4719"/>
          <a:stretch/>
        </p:blipFill>
        <p:spPr>
          <a:xfrm>
            <a:off x="4741975" y="2215167"/>
            <a:ext cx="7158104" cy="3760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2236" y="2215167"/>
            <a:ext cx="459973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smtClean="0"/>
              <a:t>Die </a:t>
            </a:r>
            <a:r>
              <a:rPr lang="en-ZA" sz="2800" dirty="0" err="1" smtClean="0"/>
              <a:t>kompetisie</a:t>
            </a:r>
            <a:r>
              <a:rPr lang="en-ZA" sz="2800" dirty="0" smtClean="0"/>
              <a:t> se </a:t>
            </a:r>
            <a:r>
              <a:rPr lang="en-ZA" sz="2800" dirty="0" err="1" smtClean="0"/>
              <a:t>beoordelaars</a:t>
            </a:r>
            <a:r>
              <a:rPr lang="en-ZA" sz="2800" dirty="0" smtClean="0"/>
              <a:t> word </a:t>
            </a:r>
            <a:r>
              <a:rPr lang="en-ZA" sz="2800" dirty="0" err="1" smtClean="0"/>
              <a:t>vergelyk</a:t>
            </a:r>
            <a:r>
              <a:rPr lang="en-ZA" sz="2800" dirty="0" smtClean="0"/>
              <a:t> met Pontius Pilatus </a:t>
            </a:r>
            <a:r>
              <a:rPr lang="en-ZA" sz="2800" dirty="0" err="1" smtClean="0"/>
              <a:t>wat</a:t>
            </a:r>
            <a:r>
              <a:rPr lang="en-ZA" sz="2800" dirty="0" smtClean="0"/>
              <a:t> </a:t>
            </a:r>
            <a:r>
              <a:rPr lang="en-ZA" sz="2800" dirty="0" err="1" smtClean="0"/>
              <a:t>genadeloos</a:t>
            </a:r>
            <a:r>
              <a:rPr lang="en-ZA" sz="2800" dirty="0" smtClean="0"/>
              <a:t> </a:t>
            </a:r>
            <a:r>
              <a:rPr lang="en-ZA" sz="2800" dirty="0" err="1" smtClean="0"/>
              <a:t>besluit</a:t>
            </a:r>
            <a:r>
              <a:rPr lang="en-ZA" sz="2800" dirty="0" smtClean="0"/>
              <a:t> het </a:t>
            </a:r>
            <a:r>
              <a:rPr lang="en-ZA" sz="2800" dirty="0" err="1" smtClean="0"/>
              <a:t>oor</a:t>
            </a:r>
            <a:r>
              <a:rPr lang="en-ZA" sz="2800" dirty="0" smtClean="0"/>
              <a:t> Jesus se lot</a:t>
            </a:r>
          </a:p>
          <a:p>
            <a:endParaRPr lang="en-ZA" sz="2800" dirty="0"/>
          </a:p>
          <a:p>
            <a:r>
              <a:rPr lang="en-ZA" sz="2800" dirty="0" smtClean="0"/>
              <a:t>So </a:t>
            </a:r>
            <a:r>
              <a:rPr lang="en-ZA" sz="2800" dirty="0" err="1" smtClean="0"/>
              <a:t>besluit</a:t>
            </a:r>
            <a:r>
              <a:rPr lang="en-ZA" sz="2800" dirty="0" smtClean="0"/>
              <a:t> </a:t>
            </a:r>
            <a:r>
              <a:rPr lang="en-ZA" sz="2800" dirty="0" err="1" smtClean="0"/>
              <a:t>hulle</a:t>
            </a:r>
            <a:r>
              <a:rPr lang="en-ZA" sz="2800" dirty="0" smtClean="0"/>
              <a:t> </a:t>
            </a:r>
            <a:r>
              <a:rPr lang="en-ZA" sz="2800" dirty="0" err="1" smtClean="0"/>
              <a:t>oor</a:t>
            </a:r>
            <a:r>
              <a:rPr lang="en-ZA" sz="2800" dirty="0" smtClean="0"/>
              <a:t> </a:t>
            </a:r>
            <a:r>
              <a:rPr lang="en-ZA" sz="2800" dirty="0" err="1" smtClean="0"/>
              <a:t>haar</a:t>
            </a:r>
            <a:r>
              <a:rPr lang="en-ZA" sz="2800" dirty="0" smtClean="0"/>
              <a:t> </a:t>
            </a:r>
            <a:r>
              <a:rPr lang="en-ZA" sz="2800" dirty="0" smtClean="0"/>
              <a:t>lot – begin van die </a:t>
            </a:r>
            <a:r>
              <a:rPr lang="en-ZA" sz="2800" dirty="0" err="1" smtClean="0"/>
              <a:t>ooreenkomste</a:t>
            </a:r>
            <a:r>
              <a:rPr lang="en-ZA" sz="2800" dirty="0" smtClean="0"/>
              <a:t> </a:t>
            </a:r>
            <a:r>
              <a:rPr lang="en-ZA" sz="2800" dirty="0" err="1" smtClean="0"/>
              <a:t>tussen</a:t>
            </a:r>
            <a:r>
              <a:rPr lang="en-ZA" sz="2800" dirty="0" smtClean="0"/>
              <a:t> </a:t>
            </a:r>
            <a:r>
              <a:rPr lang="en-ZA" sz="2800" dirty="0" err="1" smtClean="0"/>
              <a:t>haar</a:t>
            </a:r>
            <a:r>
              <a:rPr lang="en-ZA" sz="2800" dirty="0" smtClean="0"/>
              <a:t> en Jesus</a:t>
            </a:r>
            <a:endParaRPr lang="en-ZA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741975" y="5975798"/>
            <a:ext cx="715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400" dirty="0" smtClean="0"/>
              <a:t>Piers Morgan, Amanda Holden, Simon Cowell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428240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015" y="985300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en-ZA" dirty="0" err="1"/>
              <a:t>aangeja</a:t>
            </a:r>
            <a:r>
              <a:rPr lang="en-ZA" dirty="0"/>
              <a:t> </a:t>
            </a:r>
            <a:r>
              <a:rPr lang="en-ZA" dirty="0" err="1"/>
              <a:t>soos</a:t>
            </a:r>
            <a:r>
              <a:rPr lang="en-ZA" dirty="0"/>
              <a:t> ‘n </a:t>
            </a:r>
            <a:r>
              <a:rPr lang="en-ZA" dirty="0" err="1"/>
              <a:t>skaap</a:t>
            </a:r>
            <a:r>
              <a:rPr lang="en-ZA" dirty="0"/>
              <a:t/>
            </a:r>
            <a:br>
              <a:rPr lang="en-ZA" dirty="0"/>
            </a:br>
            <a:r>
              <a:rPr lang="en-ZA" dirty="0" err="1" smtClean="0"/>
              <a:t>miserabel</a:t>
            </a:r>
            <a:r>
              <a:rPr lang="en-ZA" dirty="0" smtClean="0"/>
              <a:t> </a:t>
            </a:r>
            <a:r>
              <a:rPr lang="en-ZA" dirty="0" err="1"/>
              <a:t>vaal</a:t>
            </a:r>
            <a:r>
              <a:rPr lang="en-ZA" dirty="0"/>
              <a:t> in die </a:t>
            </a:r>
            <a:r>
              <a:rPr lang="en-ZA" dirty="0" err="1"/>
              <a:t>lig</a:t>
            </a:r>
            <a:r>
              <a:rPr lang="en-ZA" dirty="0"/>
              <a:t> </a:t>
            </a:r>
            <a:r>
              <a:rPr lang="en-ZA" dirty="0" err="1"/>
              <a:t>verguis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217" t="4047" r="5179" b="4747"/>
          <a:stretch/>
        </p:blipFill>
        <p:spPr>
          <a:xfrm>
            <a:off x="6439437" y="2305129"/>
            <a:ext cx="5563673" cy="37735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670" y="1895103"/>
            <a:ext cx="6966620" cy="4962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 smtClean="0"/>
              <a:t>Vergelyking</a:t>
            </a:r>
            <a:r>
              <a:rPr lang="en-ZA" sz="2400" dirty="0"/>
              <a:t> </a:t>
            </a:r>
            <a:r>
              <a:rPr lang="en-ZA" sz="2400" dirty="0" smtClean="0"/>
              <a:t>– ‘</a:t>
            </a:r>
            <a:r>
              <a:rPr lang="en-ZA" sz="2400" dirty="0" err="1" smtClean="0"/>
              <a:t>soos</a:t>
            </a:r>
            <a:r>
              <a:rPr lang="en-ZA" sz="2400" dirty="0" smtClean="0"/>
              <a:t> ‘n </a:t>
            </a:r>
            <a:r>
              <a:rPr lang="en-ZA" sz="2400" dirty="0" err="1" smtClean="0"/>
              <a:t>skaap</a:t>
            </a:r>
            <a:r>
              <a:rPr lang="en-ZA" sz="2400" dirty="0" smtClean="0"/>
              <a:t>’: </a:t>
            </a:r>
            <a:r>
              <a:rPr lang="en-ZA" sz="2400" dirty="0" err="1" smtClean="0"/>
              <a:t>verwilderd</a:t>
            </a:r>
            <a:r>
              <a:rPr lang="en-ZA" sz="2400" dirty="0" smtClean="0"/>
              <a:t>, </a:t>
            </a:r>
            <a:r>
              <a:rPr lang="en-ZA" sz="2400" dirty="0" err="1" smtClean="0"/>
              <a:t>ongemaklik</a:t>
            </a:r>
            <a:r>
              <a:rPr lang="en-ZA" sz="2400" dirty="0" smtClean="0"/>
              <a:t> en </a:t>
            </a:r>
            <a:r>
              <a:rPr lang="en-ZA" sz="2400" dirty="0" err="1" smtClean="0"/>
              <a:t>ontuis</a:t>
            </a:r>
            <a:r>
              <a:rPr lang="en-ZA" sz="2400" dirty="0" smtClean="0"/>
              <a:t> op die </a:t>
            </a:r>
            <a:r>
              <a:rPr lang="en-ZA" sz="2400" dirty="0" err="1" smtClean="0"/>
              <a:t>verhoog</a:t>
            </a:r>
            <a:r>
              <a:rPr lang="en-ZA" sz="2400" dirty="0" smtClean="0"/>
              <a:t>, maar </a:t>
            </a:r>
            <a:r>
              <a:rPr lang="en-ZA" sz="2400" dirty="0" err="1" smtClean="0"/>
              <a:t>ook</a:t>
            </a:r>
            <a:r>
              <a:rPr lang="en-ZA" sz="2400" dirty="0" smtClean="0"/>
              <a:t> </a:t>
            </a:r>
            <a:r>
              <a:rPr lang="en-ZA" sz="2400" dirty="0" err="1" smtClean="0"/>
              <a:t>stadig</a:t>
            </a:r>
            <a:r>
              <a:rPr lang="en-ZA" sz="2400" dirty="0" smtClean="0"/>
              <a:t> van </a:t>
            </a:r>
            <a:r>
              <a:rPr lang="en-ZA" sz="2400" dirty="0" err="1" smtClean="0"/>
              <a:t>begrip</a:t>
            </a:r>
            <a:r>
              <a:rPr lang="en-ZA" sz="2400" dirty="0" smtClean="0"/>
              <a:t>. </a:t>
            </a:r>
            <a:r>
              <a:rPr lang="en-ZA" sz="2400" dirty="0" err="1" smtClean="0"/>
              <a:t>Vergelyk</a:t>
            </a:r>
            <a:r>
              <a:rPr lang="en-ZA" sz="2400" dirty="0" smtClean="0"/>
              <a:t> met ‘n </a:t>
            </a:r>
            <a:r>
              <a:rPr lang="en-ZA" sz="2400" dirty="0" err="1" smtClean="0"/>
              <a:t>dier</a:t>
            </a:r>
            <a:r>
              <a:rPr lang="en-ZA" sz="2400" dirty="0" smtClean="0"/>
              <a:t> – </a:t>
            </a:r>
            <a:r>
              <a:rPr lang="en-ZA" sz="2400" dirty="0" err="1" smtClean="0"/>
              <a:t>haar</a:t>
            </a:r>
            <a:r>
              <a:rPr lang="en-ZA" sz="2400" dirty="0" smtClean="0"/>
              <a:t> </a:t>
            </a:r>
            <a:r>
              <a:rPr lang="en-ZA" sz="2400" dirty="0" err="1" smtClean="0"/>
              <a:t>menswees</a:t>
            </a:r>
            <a:r>
              <a:rPr lang="en-ZA" sz="2400" dirty="0" smtClean="0"/>
              <a:t> </a:t>
            </a:r>
            <a:r>
              <a:rPr lang="en-ZA" sz="2400" dirty="0" err="1" smtClean="0"/>
              <a:t>afgekraak</a:t>
            </a:r>
            <a:r>
              <a:rPr lang="en-ZA" sz="2400" dirty="0" smtClean="0"/>
              <a:t>. Jesus = </a:t>
            </a:r>
            <a:r>
              <a:rPr lang="en-ZA" sz="2400" dirty="0" err="1" smtClean="0"/>
              <a:t>lammertjie</a:t>
            </a:r>
            <a:endParaRPr lang="en-ZA" sz="2400" dirty="0" smtClean="0"/>
          </a:p>
          <a:p>
            <a:endParaRPr lang="en-ZA" sz="800" dirty="0"/>
          </a:p>
          <a:p>
            <a:r>
              <a:rPr lang="en-ZA" sz="2400" dirty="0" smtClean="0"/>
              <a:t>‘</a:t>
            </a:r>
            <a:r>
              <a:rPr lang="en-ZA" sz="2400" dirty="0" err="1" smtClean="0"/>
              <a:t>Miserabel</a:t>
            </a:r>
            <a:r>
              <a:rPr lang="en-ZA" sz="2400" dirty="0" smtClean="0"/>
              <a:t>’ – dis hoe </a:t>
            </a:r>
            <a:r>
              <a:rPr lang="en-ZA" sz="2400" dirty="0" err="1" smtClean="0"/>
              <a:t>sy</a:t>
            </a:r>
            <a:r>
              <a:rPr lang="en-ZA" sz="2400" dirty="0" smtClean="0"/>
              <a:t> </a:t>
            </a:r>
            <a:r>
              <a:rPr lang="en-ZA" sz="2400" dirty="0" err="1" smtClean="0"/>
              <a:t>moes</a:t>
            </a:r>
            <a:r>
              <a:rPr lang="en-ZA" sz="2400" dirty="0" smtClean="0"/>
              <a:t> </a:t>
            </a:r>
            <a:r>
              <a:rPr lang="en-ZA" sz="2400" dirty="0" err="1" smtClean="0"/>
              <a:t>voel</a:t>
            </a:r>
            <a:r>
              <a:rPr lang="en-ZA" sz="2400" dirty="0" smtClean="0"/>
              <a:t> </a:t>
            </a:r>
            <a:r>
              <a:rPr lang="en-ZA" sz="2400" dirty="0" err="1" smtClean="0"/>
              <a:t>a.g.v</a:t>
            </a:r>
            <a:r>
              <a:rPr lang="en-ZA" sz="2400" dirty="0" smtClean="0"/>
              <a:t>. die </a:t>
            </a:r>
            <a:r>
              <a:rPr lang="en-ZA" sz="2400" dirty="0" err="1" smtClean="0"/>
              <a:t>gespottery</a:t>
            </a:r>
            <a:r>
              <a:rPr lang="en-ZA" sz="2400" dirty="0" smtClean="0"/>
              <a:t> (‘</a:t>
            </a:r>
            <a:r>
              <a:rPr lang="en-ZA" sz="2400" dirty="0" err="1" smtClean="0"/>
              <a:t>verguis</a:t>
            </a:r>
            <a:r>
              <a:rPr lang="en-ZA" sz="2400" dirty="0" smtClean="0"/>
              <a:t>’). </a:t>
            </a:r>
            <a:r>
              <a:rPr lang="en-ZA" sz="2400" dirty="0" err="1" smtClean="0"/>
              <a:t>Skakel</a:t>
            </a:r>
            <a:r>
              <a:rPr lang="en-ZA" sz="2400" dirty="0" smtClean="0"/>
              <a:t> met die </a:t>
            </a:r>
            <a:r>
              <a:rPr lang="en-ZA" sz="2400" dirty="0" err="1" smtClean="0"/>
              <a:t>liedjie</a:t>
            </a:r>
            <a:r>
              <a:rPr lang="en-ZA" sz="2400" dirty="0" smtClean="0"/>
              <a:t> </a:t>
            </a:r>
            <a:r>
              <a:rPr lang="en-ZA" sz="2400" dirty="0" err="1" smtClean="0"/>
              <a:t>wat</a:t>
            </a:r>
            <a:r>
              <a:rPr lang="en-ZA" sz="2400" dirty="0" smtClean="0"/>
              <a:t> </a:t>
            </a:r>
            <a:r>
              <a:rPr lang="en-ZA" sz="2400" dirty="0" err="1" smtClean="0"/>
              <a:t>sy</a:t>
            </a:r>
            <a:r>
              <a:rPr lang="en-ZA" sz="2400" dirty="0" smtClean="0"/>
              <a:t> </a:t>
            </a:r>
            <a:r>
              <a:rPr lang="en-ZA" sz="2400" dirty="0" err="1" smtClean="0"/>
              <a:t>uit</a:t>
            </a:r>
            <a:r>
              <a:rPr lang="en-ZA" sz="2400" dirty="0" smtClean="0"/>
              <a:t> </a:t>
            </a:r>
            <a:r>
              <a:rPr lang="en-ZA" sz="2400" i="1" dirty="0" smtClean="0"/>
              <a:t>Les </a:t>
            </a:r>
            <a:r>
              <a:rPr lang="en-ZA" sz="2400" i="1" dirty="0" err="1" smtClean="0"/>
              <a:t>Miserables</a:t>
            </a:r>
            <a:r>
              <a:rPr lang="en-ZA" sz="2400" dirty="0" smtClean="0"/>
              <a:t> </a:t>
            </a:r>
            <a:r>
              <a:rPr lang="en-ZA" sz="2400" dirty="0" err="1" smtClean="0"/>
              <a:t>gaan</a:t>
            </a:r>
            <a:r>
              <a:rPr lang="en-ZA" sz="2400" dirty="0" smtClean="0"/>
              <a:t> </a:t>
            </a:r>
            <a:r>
              <a:rPr lang="en-ZA" sz="2400" dirty="0" smtClean="0"/>
              <a:t>sing. Jesus is </a:t>
            </a:r>
            <a:r>
              <a:rPr lang="en-ZA" sz="2400" dirty="0" err="1" smtClean="0"/>
              <a:t>ook</a:t>
            </a:r>
            <a:r>
              <a:rPr lang="en-ZA" sz="2400" dirty="0" smtClean="0"/>
              <a:t> </a:t>
            </a:r>
            <a:r>
              <a:rPr lang="en-ZA" sz="2400" dirty="0" err="1" smtClean="0"/>
              <a:t>verneder</a:t>
            </a:r>
            <a:r>
              <a:rPr lang="en-ZA" sz="2400" dirty="0" smtClean="0"/>
              <a:t> en </a:t>
            </a:r>
            <a:r>
              <a:rPr lang="en-ZA" sz="2400" dirty="0" err="1" smtClean="0"/>
              <a:t>gespot</a:t>
            </a:r>
            <a:endParaRPr lang="en-ZA" sz="2400" dirty="0" smtClean="0"/>
          </a:p>
          <a:p>
            <a:endParaRPr lang="en-ZA" sz="1050" dirty="0"/>
          </a:p>
          <a:p>
            <a:r>
              <a:rPr lang="en-ZA" sz="2400" dirty="0" smtClean="0"/>
              <a:t>Vaal – </a:t>
            </a:r>
            <a:r>
              <a:rPr lang="en-ZA" sz="2400" dirty="0" err="1" smtClean="0"/>
              <a:t>sy</a:t>
            </a:r>
            <a:r>
              <a:rPr lang="en-ZA" sz="2400" dirty="0" smtClean="0"/>
              <a:t> is </a:t>
            </a:r>
            <a:r>
              <a:rPr lang="en-ZA" sz="2400" dirty="0" err="1" smtClean="0"/>
              <a:t>onindrukwekkend</a:t>
            </a:r>
            <a:r>
              <a:rPr lang="en-ZA" sz="2400" dirty="0" smtClean="0"/>
              <a:t>, </a:t>
            </a:r>
            <a:r>
              <a:rPr lang="en-ZA" sz="2400" dirty="0" err="1" smtClean="0"/>
              <a:t>eintlik</a:t>
            </a:r>
            <a:r>
              <a:rPr lang="en-ZA" sz="2400" dirty="0" smtClean="0"/>
              <a:t> </a:t>
            </a:r>
            <a:r>
              <a:rPr lang="en-ZA" sz="2400" dirty="0" err="1" smtClean="0"/>
              <a:t>lelik</a:t>
            </a:r>
            <a:r>
              <a:rPr lang="en-ZA" sz="2400" dirty="0" smtClean="0"/>
              <a:t>, </a:t>
            </a:r>
            <a:r>
              <a:rPr lang="en-ZA" sz="2400" dirty="0" err="1" smtClean="0"/>
              <a:t>middeljarig</a:t>
            </a:r>
            <a:r>
              <a:rPr lang="en-ZA" sz="2400" dirty="0" smtClean="0"/>
              <a:t> en </a:t>
            </a:r>
            <a:r>
              <a:rPr lang="en-ZA" sz="2400" dirty="0" err="1" smtClean="0"/>
              <a:t>potsierlik</a:t>
            </a:r>
            <a:endParaRPr lang="en-ZA" sz="2400" dirty="0" smtClean="0"/>
          </a:p>
          <a:p>
            <a:endParaRPr lang="en-ZA" sz="1000" dirty="0"/>
          </a:p>
          <a:p>
            <a:r>
              <a:rPr lang="en-ZA" sz="2400" dirty="0" err="1" smtClean="0"/>
              <a:t>Lig</a:t>
            </a:r>
            <a:r>
              <a:rPr lang="en-ZA" sz="2400" dirty="0" smtClean="0"/>
              <a:t> – die </a:t>
            </a:r>
            <a:r>
              <a:rPr lang="en-ZA" sz="2400" dirty="0" err="1" smtClean="0"/>
              <a:t>kollig</a:t>
            </a:r>
            <a:r>
              <a:rPr lang="en-ZA" sz="2400" dirty="0" smtClean="0"/>
              <a:t> </a:t>
            </a:r>
            <a:r>
              <a:rPr lang="en-ZA" sz="2400" dirty="0" err="1" smtClean="0"/>
              <a:t>wat</a:t>
            </a:r>
            <a:r>
              <a:rPr lang="en-ZA" sz="2400" dirty="0" smtClean="0"/>
              <a:t> op </a:t>
            </a:r>
            <a:r>
              <a:rPr lang="en-ZA" sz="2400" dirty="0" err="1" smtClean="0"/>
              <a:t>haar</a:t>
            </a:r>
            <a:r>
              <a:rPr lang="en-ZA" sz="2400" dirty="0" smtClean="0"/>
              <a:t> </a:t>
            </a:r>
            <a:r>
              <a:rPr lang="en-ZA" sz="2400" dirty="0" err="1" smtClean="0"/>
              <a:t>skyn</a:t>
            </a:r>
            <a:r>
              <a:rPr lang="en-ZA" sz="2400" dirty="0" smtClean="0"/>
              <a:t> – </a:t>
            </a:r>
            <a:r>
              <a:rPr lang="en-ZA" sz="2400" dirty="0" err="1" smtClean="0"/>
              <a:t>genadeloos</a:t>
            </a:r>
            <a:r>
              <a:rPr lang="en-ZA" sz="2400" dirty="0" smtClean="0"/>
              <a:t> </a:t>
            </a:r>
            <a:r>
              <a:rPr lang="en-ZA" sz="2400" dirty="0" err="1" smtClean="0"/>
              <a:t>vir</a:t>
            </a:r>
            <a:r>
              <a:rPr lang="en-ZA" sz="2400" dirty="0" smtClean="0"/>
              <a:t> </a:t>
            </a:r>
            <a:r>
              <a:rPr lang="en-ZA" sz="2400" dirty="0" err="1" smtClean="0"/>
              <a:t>almal</a:t>
            </a:r>
            <a:r>
              <a:rPr lang="en-ZA" sz="2400" dirty="0" smtClean="0"/>
              <a:t> </a:t>
            </a:r>
            <a:r>
              <a:rPr lang="en-ZA" sz="2400" dirty="0" err="1" smtClean="0"/>
              <a:t>om</a:t>
            </a:r>
            <a:r>
              <a:rPr lang="en-ZA" sz="2400" dirty="0" smtClean="0"/>
              <a:t> </a:t>
            </a:r>
            <a:r>
              <a:rPr lang="en-ZA" sz="2400" dirty="0" err="1" smtClean="0"/>
              <a:t>te</a:t>
            </a:r>
            <a:r>
              <a:rPr lang="en-ZA" sz="2400" dirty="0" smtClean="0"/>
              <a:t> </a:t>
            </a:r>
            <a:r>
              <a:rPr lang="en-ZA" sz="2400" dirty="0" err="1" smtClean="0"/>
              <a:t>aanskou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32652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die </a:t>
            </a:r>
            <a:r>
              <a:rPr lang="en-ZA" dirty="0" err="1"/>
              <a:t>monobrou</a:t>
            </a:r>
            <a:r>
              <a:rPr lang="en-ZA" dirty="0"/>
              <a:t> en die </a:t>
            </a:r>
            <a:r>
              <a:rPr lang="en-ZA" dirty="0" err="1"/>
              <a:t>kapsel</a:t>
            </a:r>
            <a:r>
              <a:rPr lang="en-ZA" dirty="0"/>
              <a:t> </a:t>
            </a:r>
            <a:r>
              <a:rPr lang="en-ZA" dirty="0" err="1"/>
              <a:t>raam</a:t>
            </a:r>
            <a:r>
              <a:rPr lang="en-ZA" dirty="0"/>
              <a:t/>
            </a:r>
            <a:br>
              <a:rPr lang="en-ZA" dirty="0"/>
            </a:br>
            <a:r>
              <a:rPr lang="en-ZA" dirty="0" err="1"/>
              <a:t>jou</a:t>
            </a:r>
            <a:r>
              <a:rPr lang="en-ZA" dirty="0"/>
              <a:t> </a:t>
            </a:r>
            <a:r>
              <a:rPr lang="en-ZA" dirty="0" err="1"/>
              <a:t>vertelsel</a:t>
            </a:r>
            <a:r>
              <a:rPr lang="en-ZA" dirty="0"/>
              <a:t> van ‘n </a:t>
            </a:r>
            <a:r>
              <a:rPr lang="en-ZA" dirty="0" err="1"/>
              <a:t>klein</a:t>
            </a:r>
            <a:r>
              <a:rPr lang="en-ZA" dirty="0"/>
              <a:t> </a:t>
            </a:r>
            <a:r>
              <a:rPr lang="en-ZA" dirty="0" err="1"/>
              <a:t>Nasaret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695" t="3994" r="7202" b="5480"/>
          <a:stretch/>
        </p:blipFill>
        <p:spPr>
          <a:xfrm>
            <a:off x="6272011" y="2240924"/>
            <a:ext cx="5640947" cy="40954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820" y="1976492"/>
            <a:ext cx="6400800" cy="4624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 smtClean="0"/>
              <a:t>Fokus</a:t>
            </a:r>
            <a:r>
              <a:rPr lang="en-ZA" sz="2400" dirty="0" smtClean="0"/>
              <a:t> op </a:t>
            </a:r>
            <a:r>
              <a:rPr lang="en-ZA" sz="2400" dirty="0" err="1" smtClean="0"/>
              <a:t>haar</a:t>
            </a:r>
            <a:r>
              <a:rPr lang="en-ZA" sz="2400" dirty="0" smtClean="0"/>
              <a:t> </a:t>
            </a:r>
            <a:r>
              <a:rPr lang="en-ZA" sz="2400" dirty="0" err="1" smtClean="0"/>
              <a:t>voorkoms</a:t>
            </a:r>
            <a:r>
              <a:rPr lang="en-ZA" sz="2400" dirty="0" smtClean="0"/>
              <a:t>: die </a:t>
            </a:r>
            <a:r>
              <a:rPr lang="en-ZA" sz="2400" dirty="0" err="1" smtClean="0"/>
              <a:t>ongetemde</a:t>
            </a:r>
            <a:r>
              <a:rPr lang="en-ZA" sz="2400" dirty="0" smtClean="0"/>
              <a:t> </a:t>
            </a:r>
            <a:r>
              <a:rPr lang="en-ZA" sz="2400" dirty="0" err="1" smtClean="0"/>
              <a:t>wenkbroue</a:t>
            </a:r>
            <a:r>
              <a:rPr lang="en-ZA" sz="2400" dirty="0" smtClean="0"/>
              <a:t> en </a:t>
            </a:r>
            <a:r>
              <a:rPr lang="en-ZA" sz="2400" dirty="0" err="1" smtClean="0"/>
              <a:t>slordige</a:t>
            </a:r>
            <a:r>
              <a:rPr lang="en-ZA" sz="2400" dirty="0" smtClean="0"/>
              <a:t>, </a:t>
            </a:r>
            <a:r>
              <a:rPr lang="en-ZA" sz="2400" dirty="0" err="1" smtClean="0"/>
              <a:t>onmodieuse</a:t>
            </a:r>
            <a:r>
              <a:rPr lang="en-ZA" sz="2400" dirty="0" smtClean="0"/>
              <a:t>  </a:t>
            </a:r>
            <a:r>
              <a:rPr lang="en-ZA" sz="2400" dirty="0" err="1" smtClean="0"/>
              <a:t>haarstyl</a:t>
            </a:r>
            <a:endParaRPr lang="en-ZA" sz="2400" dirty="0" smtClean="0"/>
          </a:p>
          <a:p>
            <a:endParaRPr lang="en-ZA" sz="1000" dirty="0"/>
          </a:p>
          <a:p>
            <a:r>
              <a:rPr lang="en-ZA" sz="2400" dirty="0" err="1" smtClean="0"/>
              <a:t>Sy</a:t>
            </a:r>
            <a:r>
              <a:rPr lang="en-ZA" sz="2400" dirty="0" smtClean="0"/>
              <a:t> </a:t>
            </a:r>
            <a:r>
              <a:rPr lang="en-ZA" sz="2400" dirty="0" err="1" smtClean="0"/>
              <a:t>lyk</a:t>
            </a:r>
            <a:r>
              <a:rPr lang="en-ZA" sz="2400" dirty="0" smtClean="0"/>
              <a:t> </a:t>
            </a:r>
            <a:r>
              <a:rPr lang="en-ZA" sz="2400" dirty="0" err="1" smtClean="0"/>
              <a:t>koddig</a:t>
            </a:r>
            <a:r>
              <a:rPr lang="en-ZA" sz="2400" dirty="0" smtClean="0"/>
              <a:t>, </a:t>
            </a:r>
            <a:r>
              <a:rPr lang="en-ZA" sz="2400" dirty="0" err="1" smtClean="0"/>
              <a:t>eienaardig</a:t>
            </a:r>
            <a:r>
              <a:rPr lang="en-ZA" sz="2400" dirty="0" smtClean="0"/>
              <a:t>, die </a:t>
            </a:r>
            <a:r>
              <a:rPr lang="en-ZA" sz="2400" dirty="0" err="1" smtClean="0"/>
              <a:t>teenoorgestelde</a:t>
            </a:r>
            <a:r>
              <a:rPr lang="en-ZA" sz="2400" dirty="0" smtClean="0"/>
              <a:t> van ‘n </a:t>
            </a:r>
            <a:r>
              <a:rPr lang="en-ZA" sz="2400" dirty="0" err="1" smtClean="0"/>
              <a:t>superster</a:t>
            </a:r>
            <a:r>
              <a:rPr lang="en-ZA" sz="2400" dirty="0" smtClean="0"/>
              <a:t>. </a:t>
            </a:r>
            <a:r>
              <a:rPr lang="en-ZA" sz="2400" dirty="0"/>
              <a:t>Die </a:t>
            </a:r>
            <a:r>
              <a:rPr lang="en-ZA" sz="2400" dirty="0" err="1"/>
              <a:t>Jode</a:t>
            </a:r>
            <a:r>
              <a:rPr lang="en-ZA" sz="2400" dirty="0"/>
              <a:t> het ‘n </a:t>
            </a:r>
            <a:r>
              <a:rPr lang="en-ZA" sz="2400" dirty="0" err="1"/>
              <a:t>magtige</a:t>
            </a:r>
            <a:r>
              <a:rPr lang="en-ZA" sz="2400" dirty="0"/>
              <a:t> </a:t>
            </a:r>
            <a:r>
              <a:rPr lang="en-ZA" sz="2400" dirty="0" err="1"/>
              <a:t>kryger-koning</a:t>
            </a:r>
            <a:r>
              <a:rPr lang="en-ZA" sz="2400" dirty="0"/>
              <a:t> </a:t>
            </a:r>
            <a:r>
              <a:rPr lang="en-ZA" sz="2400" dirty="0" err="1"/>
              <a:t>verwag</a:t>
            </a:r>
            <a:r>
              <a:rPr lang="en-ZA" sz="2400" dirty="0"/>
              <a:t> </a:t>
            </a:r>
            <a:r>
              <a:rPr lang="en-ZA" sz="2400" dirty="0" err="1"/>
              <a:t>om</a:t>
            </a:r>
            <a:r>
              <a:rPr lang="en-ZA" sz="2400" dirty="0"/>
              <a:t> </a:t>
            </a:r>
            <a:r>
              <a:rPr lang="en-ZA" sz="2400" dirty="0" err="1"/>
              <a:t>hulle</a:t>
            </a:r>
            <a:r>
              <a:rPr lang="en-ZA" sz="2400" dirty="0"/>
              <a:t> </a:t>
            </a:r>
            <a:r>
              <a:rPr lang="en-ZA" sz="2400" dirty="0" err="1"/>
              <a:t>te</a:t>
            </a:r>
            <a:r>
              <a:rPr lang="en-ZA" sz="2400" dirty="0"/>
              <a:t> </a:t>
            </a:r>
            <a:r>
              <a:rPr lang="en-ZA" sz="2400" dirty="0" err="1" smtClean="0"/>
              <a:t>verlos</a:t>
            </a:r>
            <a:r>
              <a:rPr lang="en-ZA" sz="2400" dirty="0" smtClean="0"/>
              <a:t>, </a:t>
            </a:r>
            <a:r>
              <a:rPr lang="en-ZA" sz="2400" dirty="0" err="1" smtClean="0"/>
              <a:t>nie</a:t>
            </a:r>
            <a:r>
              <a:rPr lang="en-ZA" sz="2400" dirty="0" smtClean="0"/>
              <a:t> </a:t>
            </a:r>
            <a:r>
              <a:rPr lang="en-ZA" sz="2400" dirty="0" err="1" smtClean="0"/>
              <a:t>iemand</a:t>
            </a:r>
            <a:r>
              <a:rPr lang="en-ZA" sz="2400" dirty="0" smtClean="0"/>
              <a:t> </a:t>
            </a:r>
            <a:r>
              <a:rPr lang="en-ZA" sz="2400" dirty="0" err="1" smtClean="0"/>
              <a:t>wat</a:t>
            </a:r>
            <a:r>
              <a:rPr lang="en-ZA" sz="2400" dirty="0" smtClean="0"/>
              <a:t> </a:t>
            </a:r>
            <a:r>
              <a:rPr lang="en-ZA" sz="2400" dirty="0" err="1" smtClean="0"/>
              <a:t>liefde</a:t>
            </a:r>
            <a:r>
              <a:rPr lang="en-ZA" sz="2400" dirty="0" smtClean="0"/>
              <a:t> </a:t>
            </a:r>
            <a:r>
              <a:rPr lang="en-ZA" sz="2400" dirty="0" err="1" smtClean="0"/>
              <a:t>verkondig</a:t>
            </a:r>
            <a:r>
              <a:rPr lang="en-ZA" sz="2400" dirty="0" smtClean="0"/>
              <a:t> </a:t>
            </a:r>
            <a:r>
              <a:rPr lang="en-ZA" sz="2400" dirty="0" err="1" smtClean="0"/>
              <a:t>nie</a:t>
            </a:r>
            <a:endParaRPr lang="en-ZA" sz="2400" dirty="0" smtClean="0"/>
          </a:p>
          <a:p>
            <a:endParaRPr lang="en-ZA" sz="1050" dirty="0"/>
          </a:p>
          <a:p>
            <a:r>
              <a:rPr lang="en-ZA" sz="2400" dirty="0" err="1" smtClean="0"/>
              <a:t>Sy</a:t>
            </a:r>
            <a:r>
              <a:rPr lang="en-ZA" sz="2400" dirty="0" smtClean="0"/>
              <a:t> het </a:t>
            </a:r>
            <a:r>
              <a:rPr lang="en-ZA" sz="2400" dirty="0" err="1" smtClean="0"/>
              <a:t>onder</a:t>
            </a:r>
            <a:r>
              <a:rPr lang="en-ZA" sz="2400" dirty="0" smtClean="0"/>
              <a:t> </a:t>
            </a:r>
            <a:r>
              <a:rPr lang="en-ZA" sz="2400" dirty="0" err="1" smtClean="0"/>
              <a:t>druk</a:t>
            </a:r>
            <a:r>
              <a:rPr lang="en-ZA" sz="2400" dirty="0" smtClean="0"/>
              <a:t> die </a:t>
            </a:r>
            <a:r>
              <a:rPr lang="en-ZA" sz="2400" dirty="0" err="1" smtClean="0"/>
              <a:t>woord</a:t>
            </a:r>
            <a:r>
              <a:rPr lang="en-ZA" sz="2400" dirty="0" smtClean="0"/>
              <a:t> ‘village’ </a:t>
            </a:r>
            <a:r>
              <a:rPr lang="en-ZA" sz="2400" dirty="0" err="1" smtClean="0"/>
              <a:t>vergeet</a:t>
            </a:r>
            <a:r>
              <a:rPr lang="en-ZA" sz="2400" dirty="0" smtClean="0"/>
              <a:t>, </a:t>
            </a:r>
            <a:r>
              <a:rPr lang="en-ZA" sz="2400" dirty="0" err="1" smtClean="0"/>
              <a:t>wat</a:t>
            </a:r>
            <a:r>
              <a:rPr lang="en-ZA" sz="2400" dirty="0" smtClean="0"/>
              <a:t> </a:t>
            </a:r>
            <a:r>
              <a:rPr lang="en-ZA" sz="2400" dirty="0" err="1" smtClean="0"/>
              <a:t>haar</a:t>
            </a:r>
            <a:r>
              <a:rPr lang="en-ZA" sz="2400" dirty="0" smtClean="0"/>
              <a:t> </a:t>
            </a:r>
            <a:r>
              <a:rPr lang="en-ZA" sz="2400" dirty="0" err="1" smtClean="0"/>
              <a:t>dom</a:t>
            </a:r>
            <a:r>
              <a:rPr lang="en-ZA" sz="2400" dirty="0" smtClean="0"/>
              <a:t> </a:t>
            </a:r>
            <a:r>
              <a:rPr lang="en-ZA" sz="2400" dirty="0" err="1" smtClean="0"/>
              <a:t>laat</a:t>
            </a:r>
            <a:r>
              <a:rPr lang="en-ZA" sz="2400" dirty="0" smtClean="0"/>
              <a:t> </a:t>
            </a:r>
            <a:r>
              <a:rPr lang="en-ZA" sz="2400" dirty="0" err="1" smtClean="0"/>
              <a:t>lyk</a:t>
            </a:r>
            <a:r>
              <a:rPr lang="en-ZA" sz="2400" dirty="0" smtClean="0"/>
              <a:t> het</a:t>
            </a:r>
          </a:p>
          <a:p>
            <a:endParaRPr lang="en-ZA" sz="1000" dirty="0"/>
          </a:p>
          <a:p>
            <a:r>
              <a:rPr lang="en-ZA" sz="2400" dirty="0" err="1" smtClean="0"/>
              <a:t>Nasaret</a:t>
            </a:r>
            <a:r>
              <a:rPr lang="en-ZA" sz="2400" dirty="0" smtClean="0"/>
              <a:t>: Jesus se </a:t>
            </a:r>
            <a:r>
              <a:rPr lang="en-ZA" sz="2400" dirty="0" err="1" smtClean="0"/>
              <a:t>geboorteplek</a:t>
            </a:r>
            <a:r>
              <a:rPr lang="en-ZA" sz="2400" dirty="0" smtClean="0"/>
              <a:t> – </a:t>
            </a:r>
            <a:r>
              <a:rPr lang="en-ZA" sz="2400" dirty="0" err="1" smtClean="0"/>
              <a:t>ook</a:t>
            </a:r>
            <a:r>
              <a:rPr lang="en-ZA" sz="2400" dirty="0" smtClean="0"/>
              <a:t> </a:t>
            </a:r>
            <a:r>
              <a:rPr lang="en-ZA" sz="2400" dirty="0" err="1" smtClean="0"/>
              <a:t>nederig</a:t>
            </a:r>
            <a:r>
              <a:rPr lang="en-ZA" sz="2400" dirty="0" smtClean="0"/>
              <a:t>. 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16820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Simon spot, </a:t>
            </a:r>
            <a:r>
              <a:rPr lang="en-ZA" dirty="0" err="1"/>
              <a:t>skares</a:t>
            </a:r>
            <a:r>
              <a:rPr lang="en-ZA" dirty="0"/>
              <a:t> </a:t>
            </a:r>
            <a:r>
              <a:rPr lang="en-ZA" dirty="0" err="1"/>
              <a:t>jou</a:t>
            </a:r>
            <a:r>
              <a:rPr lang="en-ZA" dirty="0"/>
              <a:t> </a:t>
            </a:r>
            <a:r>
              <a:rPr lang="en-ZA" dirty="0" err="1"/>
              <a:t>uit</a:t>
            </a:r>
            <a:r>
              <a:rPr lang="en-ZA" dirty="0"/>
              <a:t>:</a:t>
            </a:r>
            <a:br>
              <a:rPr lang="en-ZA" dirty="0"/>
            </a:br>
            <a:r>
              <a:rPr lang="en-ZA" dirty="0" err="1"/>
              <a:t>jy</a:t>
            </a:r>
            <a:r>
              <a:rPr lang="en-ZA" dirty="0"/>
              <a:t> is die </a:t>
            </a:r>
            <a:r>
              <a:rPr lang="en-ZA" dirty="0" err="1"/>
              <a:t>grap</a:t>
            </a:r>
            <a:r>
              <a:rPr lang="en-ZA" dirty="0"/>
              <a:t> van die </a:t>
            </a:r>
            <a:r>
              <a:rPr lang="en-ZA" dirty="0" err="1"/>
              <a:t>jaar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grpSp>
        <p:nvGrpSpPr>
          <p:cNvPr id="3" name="Group 2"/>
          <p:cNvGrpSpPr/>
          <p:nvPr/>
        </p:nvGrpSpPr>
        <p:grpSpPr>
          <a:xfrm>
            <a:off x="1004552" y="2280725"/>
            <a:ext cx="11033933" cy="4171590"/>
            <a:chOff x="1240026" y="2834517"/>
            <a:chExt cx="10811338" cy="39302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0009" t="3833" r="17092" b="5371"/>
            <a:stretch/>
          </p:blipFill>
          <p:spPr>
            <a:xfrm>
              <a:off x="6110652" y="2843991"/>
              <a:ext cx="2646981" cy="2148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3855" r="21239" b="4665"/>
            <a:stretch/>
          </p:blipFill>
          <p:spPr>
            <a:xfrm>
              <a:off x="8757633" y="2834517"/>
              <a:ext cx="3289769" cy="214827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14745" t="3850" r="17802" b="35612"/>
            <a:stretch/>
          </p:blipFill>
          <p:spPr>
            <a:xfrm>
              <a:off x="1240026" y="5002109"/>
              <a:ext cx="3464417" cy="174812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10469" t="7885" r="2453" b="5932"/>
            <a:stretch/>
          </p:blipFill>
          <p:spPr>
            <a:xfrm>
              <a:off x="8857404" y="4987529"/>
              <a:ext cx="3193960" cy="177728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/>
            <a:srcRect l="3041" t="18613" r="29027" b="5655"/>
            <a:stretch/>
          </p:blipFill>
          <p:spPr>
            <a:xfrm>
              <a:off x="6486537" y="4997003"/>
              <a:ext cx="2820473" cy="176781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7"/>
            <a:srcRect l="20704" t="3566" r="15511" b="8266"/>
            <a:stretch/>
          </p:blipFill>
          <p:spPr>
            <a:xfrm>
              <a:off x="4686301" y="5013285"/>
              <a:ext cx="2253803" cy="17515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1" name="TextBox 10"/>
          <p:cNvSpPr txBox="1"/>
          <p:nvPr/>
        </p:nvSpPr>
        <p:spPr>
          <a:xfrm>
            <a:off x="164915" y="2174221"/>
            <a:ext cx="59010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/>
              <a:t>Simon het ‘n </a:t>
            </a:r>
            <a:r>
              <a:rPr lang="en-ZA" sz="2400" dirty="0" err="1" smtClean="0"/>
              <a:t>gek</a:t>
            </a:r>
            <a:r>
              <a:rPr lang="en-ZA" sz="2400" dirty="0" smtClean="0"/>
              <a:t> van </a:t>
            </a:r>
            <a:r>
              <a:rPr lang="en-ZA" sz="2400" dirty="0" err="1" smtClean="0"/>
              <a:t>haar</a:t>
            </a:r>
            <a:r>
              <a:rPr lang="en-ZA" sz="2400" dirty="0" smtClean="0"/>
              <a:t> </a:t>
            </a:r>
            <a:r>
              <a:rPr lang="en-ZA" sz="2400" dirty="0" err="1" smtClean="0"/>
              <a:t>gemaak</a:t>
            </a:r>
            <a:r>
              <a:rPr lang="en-ZA" sz="2400" dirty="0" smtClean="0"/>
              <a:t>, </a:t>
            </a:r>
            <a:r>
              <a:rPr lang="en-ZA" sz="2400" dirty="0" err="1" smtClean="0"/>
              <a:t>wat</a:t>
            </a:r>
            <a:r>
              <a:rPr lang="en-ZA" sz="2400" dirty="0" smtClean="0"/>
              <a:t> die </a:t>
            </a:r>
            <a:r>
              <a:rPr lang="en-ZA" sz="2400" dirty="0" err="1" smtClean="0"/>
              <a:t>gehoor</a:t>
            </a:r>
            <a:r>
              <a:rPr lang="en-ZA" sz="2400" dirty="0" smtClean="0"/>
              <a:t> se </a:t>
            </a:r>
            <a:r>
              <a:rPr lang="en-ZA" sz="2400" dirty="0" err="1" smtClean="0"/>
              <a:t>veragting</a:t>
            </a:r>
            <a:r>
              <a:rPr lang="en-ZA" sz="2400" dirty="0" smtClean="0"/>
              <a:t> en </a:t>
            </a:r>
            <a:r>
              <a:rPr lang="en-ZA" sz="2400" dirty="0" err="1" smtClean="0"/>
              <a:t>sinisme</a:t>
            </a:r>
            <a:r>
              <a:rPr lang="en-ZA" sz="2400" dirty="0" smtClean="0"/>
              <a:t> </a:t>
            </a:r>
            <a:r>
              <a:rPr lang="en-ZA" sz="2400" dirty="0" err="1" smtClean="0"/>
              <a:t>aangehits</a:t>
            </a:r>
            <a:r>
              <a:rPr lang="en-ZA" sz="2400" dirty="0" smtClean="0"/>
              <a:t> het</a:t>
            </a:r>
          </a:p>
          <a:p>
            <a:endParaRPr lang="en-ZA" sz="2400" dirty="0"/>
          </a:p>
          <a:p>
            <a:r>
              <a:rPr lang="en-ZA" sz="2400" dirty="0" err="1" smtClean="0"/>
              <a:t>Niemand</a:t>
            </a:r>
            <a:r>
              <a:rPr lang="en-ZA" sz="2400" dirty="0" smtClean="0"/>
              <a:t> het </a:t>
            </a:r>
            <a:r>
              <a:rPr lang="en-ZA" sz="2400" dirty="0" err="1" smtClean="0"/>
              <a:t>haar</a:t>
            </a:r>
            <a:r>
              <a:rPr lang="en-ZA" sz="2400" dirty="0" smtClean="0"/>
              <a:t> </a:t>
            </a:r>
            <a:r>
              <a:rPr lang="en-ZA" sz="2400" dirty="0" err="1" smtClean="0"/>
              <a:t>ernstig</a:t>
            </a:r>
            <a:r>
              <a:rPr lang="en-ZA" sz="2400" dirty="0" smtClean="0"/>
              <a:t> </a:t>
            </a:r>
            <a:r>
              <a:rPr lang="en-ZA" sz="2400" dirty="0" err="1" smtClean="0"/>
              <a:t>opgeneem</a:t>
            </a:r>
            <a:r>
              <a:rPr lang="en-ZA" sz="2400" dirty="0" smtClean="0"/>
              <a:t> </a:t>
            </a:r>
            <a:r>
              <a:rPr lang="en-ZA" sz="2400" dirty="0" err="1" smtClean="0"/>
              <a:t>nie</a:t>
            </a:r>
            <a:r>
              <a:rPr lang="en-ZA" sz="2400" dirty="0" smtClean="0"/>
              <a:t> – </a:t>
            </a:r>
            <a:r>
              <a:rPr lang="en-ZA" sz="2400" dirty="0" err="1" smtClean="0"/>
              <a:t>bevooroordeeld</a:t>
            </a:r>
            <a:r>
              <a:rPr lang="en-ZA" sz="2400" dirty="0" smtClean="0"/>
              <a:t> teen </a:t>
            </a:r>
            <a:r>
              <a:rPr lang="en-ZA" sz="2400" dirty="0" err="1" smtClean="0"/>
              <a:t>haar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346072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5321" y="47208"/>
            <a:ext cx="10515600" cy="3022019"/>
          </a:xfrm>
        </p:spPr>
        <p:txBody>
          <a:bodyPr anchor="t">
            <a:normAutofit/>
          </a:bodyPr>
          <a:lstStyle/>
          <a:p>
            <a:r>
              <a:rPr lang="en-ZA" dirty="0"/>
              <a:t>met die </a:t>
            </a:r>
            <a:r>
              <a:rPr lang="en-ZA" dirty="0" err="1"/>
              <a:t>eerste</a:t>
            </a:r>
            <a:r>
              <a:rPr lang="en-ZA" dirty="0"/>
              <a:t> </a:t>
            </a:r>
            <a:r>
              <a:rPr lang="en-ZA" dirty="0" err="1"/>
              <a:t>woorde</a:t>
            </a:r>
            <a:r>
              <a:rPr lang="en-ZA" dirty="0"/>
              <a:t> van </a:t>
            </a:r>
            <a:r>
              <a:rPr lang="en-ZA" i="1" dirty="0"/>
              <a:t>I dreamed a dream</a:t>
            </a:r>
            <a:r>
              <a:rPr lang="en-ZA" dirty="0"/>
              <a:t/>
            </a:r>
            <a:br>
              <a:rPr lang="en-ZA" dirty="0"/>
            </a:br>
            <a:r>
              <a:rPr lang="en-ZA" dirty="0"/>
              <a:t>het </a:t>
            </a:r>
            <a:r>
              <a:rPr lang="en-ZA" dirty="0" err="1"/>
              <a:t>jy</a:t>
            </a:r>
            <a:r>
              <a:rPr lang="en-ZA" dirty="0"/>
              <a:t> </a:t>
            </a:r>
            <a:r>
              <a:rPr lang="en-ZA" dirty="0" err="1"/>
              <a:t>vanuit</a:t>
            </a:r>
            <a:r>
              <a:rPr lang="en-ZA" dirty="0"/>
              <a:t> </a:t>
            </a:r>
            <a:r>
              <a:rPr lang="en-ZA" dirty="0" err="1"/>
              <a:t>vernederende</a:t>
            </a:r>
            <a:r>
              <a:rPr lang="en-ZA" dirty="0"/>
              <a:t> </a:t>
            </a:r>
            <a:r>
              <a:rPr lang="en-ZA" dirty="0" err="1"/>
              <a:t>vooroordeel</a:t>
            </a:r>
            <a:r>
              <a:rPr lang="en-ZA" dirty="0"/>
              <a:t/>
            </a:r>
            <a:br>
              <a:rPr lang="en-ZA" dirty="0"/>
            </a:br>
            <a:r>
              <a:rPr lang="en-ZA" dirty="0" err="1"/>
              <a:t>hulle</a:t>
            </a:r>
            <a:r>
              <a:rPr lang="en-ZA" dirty="0"/>
              <a:t> en </a:t>
            </a:r>
            <a:r>
              <a:rPr lang="en-ZA" dirty="0" err="1"/>
              <a:t>miljoene</a:t>
            </a:r>
            <a:r>
              <a:rPr lang="en-ZA" dirty="0"/>
              <a:t> </a:t>
            </a:r>
            <a:r>
              <a:rPr lang="en-ZA" dirty="0" err="1"/>
              <a:t>ander</a:t>
            </a:r>
            <a:r>
              <a:rPr lang="en-ZA" dirty="0"/>
              <a:t> op YouTube</a:t>
            </a:r>
            <a:br>
              <a:rPr lang="en-ZA" dirty="0"/>
            </a:br>
            <a:r>
              <a:rPr lang="en-ZA" dirty="0"/>
              <a:t>in </a:t>
            </a:r>
            <a:r>
              <a:rPr lang="en-ZA" dirty="0" err="1"/>
              <a:t>ongeloof</a:t>
            </a:r>
            <a:r>
              <a:rPr lang="en-ZA" dirty="0"/>
              <a:t> </a:t>
            </a:r>
            <a:r>
              <a:rPr lang="en-ZA" dirty="0" err="1"/>
              <a:t>laat</a:t>
            </a:r>
            <a:r>
              <a:rPr lang="en-ZA" dirty="0"/>
              <a:t> </a:t>
            </a:r>
            <a:r>
              <a:rPr lang="en-ZA" dirty="0" err="1"/>
              <a:t>aanskou</a:t>
            </a: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grpSp>
        <p:nvGrpSpPr>
          <p:cNvPr id="3" name="Group 2"/>
          <p:cNvGrpSpPr/>
          <p:nvPr/>
        </p:nvGrpSpPr>
        <p:grpSpPr>
          <a:xfrm>
            <a:off x="266871" y="2069559"/>
            <a:ext cx="11632499" cy="4633894"/>
            <a:chOff x="559501" y="2263211"/>
            <a:chExt cx="11632499" cy="4633894"/>
          </a:xfrm>
        </p:grpSpPr>
        <p:grpSp>
          <p:nvGrpSpPr>
            <p:cNvPr id="2" name="Group 1"/>
            <p:cNvGrpSpPr/>
            <p:nvPr/>
          </p:nvGrpSpPr>
          <p:grpSpPr>
            <a:xfrm>
              <a:off x="1481071" y="2263211"/>
              <a:ext cx="10710929" cy="4633894"/>
              <a:chOff x="2210566" y="2948800"/>
              <a:chExt cx="9955676" cy="392913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t="2890" r="11149" b="13864"/>
              <a:stretch/>
            </p:blipFill>
            <p:spPr>
              <a:xfrm>
                <a:off x="8277896" y="2948800"/>
                <a:ext cx="3888346" cy="204820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/>
              <a:srcRect l="8515" t="5774" r="22362" b="7985"/>
              <a:stretch/>
            </p:blipFill>
            <p:spPr>
              <a:xfrm>
                <a:off x="2211174" y="2997249"/>
                <a:ext cx="2850831" cy="199975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l="9314" t="1479" r="12999" b="11998"/>
              <a:stretch/>
            </p:blipFill>
            <p:spPr>
              <a:xfrm>
                <a:off x="5058177" y="2968009"/>
                <a:ext cx="3219719" cy="201611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5"/>
              <a:srcRect t="4044" r="2260" b="6523"/>
              <a:stretch/>
            </p:blipFill>
            <p:spPr>
              <a:xfrm>
                <a:off x="2210566" y="4984123"/>
                <a:ext cx="3655051" cy="1880316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9485" t="5833" r="17914" b="18668"/>
              <a:stretch/>
            </p:blipFill>
            <p:spPr>
              <a:xfrm>
                <a:off x="5635072" y="4978303"/>
                <a:ext cx="3193962" cy="186743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7"/>
              <a:srcRect l="12488" t="5343" b="7257"/>
              <a:stretch/>
            </p:blipFill>
            <p:spPr>
              <a:xfrm>
                <a:off x="8829034" y="5004062"/>
                <a:ext cx="3337208" cy="1873877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8"/>
            <a:srcRect l="17646" t="66037" r="37217" b="18443"/>
            <a:stretch/>
          </p:blipFill>
          <p:spPr>
            <a:xfrm rot="16200000">
              <a:off x="-1309540" y="4132252"/>
              <a:ext cx="4633894" cy="8958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14" name="TextBox 13"/>
          <p:cNvSpPr txBox="1"/>
          <p:nvPr/>
        </p:nvSpPr>
        <p:spPr>
          <a:xfrm>
            <a:off x="329901" y="2126698"/>
            <a:ext cx="11749119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800" dirty="0" err="1" smtClean="0"/>
              <a:t>Skielik</a:t>
            </a:r>
            <a:r>
              <a:rPr lang="en-ZA" sz="2800" dirty="0" smtClean="0"/>
              <a:t> </a:t>
            </a:r>
            <a:r>
              <a:rPr lang="en-ZA" sz="2800" dirty="0" err="1" smtClean="0"/>
              <a:t>verdwyn</a:t>
            </a:r>
            <a:r>
              <a:rPr lang="en-ZA" sz="2800" dirty="0" smtClean="0"/>
              <a:t> die </a:t>
            </a:r>
            <a:r>
              <a:rPr lang="en-ZA" sz="2800" dirty="0" err="1" smtClean="0"/>
              <a:t>vooroordeel</a:t>
            </a:r>
            <a:r>
              <a:rPr lang="en-ZA" sz="2800" dirty="0" smtClean="0"/>
              <a:t> van die </a:t>
            </a:r>
            <a:r>
              <a:rPr lang="en-ZA" sz="2800" dirty="0" err="1" smtClean="0"/>
              <a:t>gehoor</a:t>
            </a:r>
            <a:r>
              <a:rPr lang="en-ZA" sz="2800" dirty="0" smtClean="0"/>
              <a:t> – wending in die </a:t>
            </a:r>
            <a:r>
              <a:rPr lang="en-ZA" sz="2800" dirty="0" err="1" smtClean="0"/>
              <a:t>gedig</a:t>
            </a:r>
            <a:endParaRPr lang="en-ZA" sz="2800" dirty="0" smtClean="0"/>
          </a:p>
          <a:p>
            <a:endParaRPr lang="en-ZA" sz="1200" dirty="0"/>
          </a:p>
          <a:p>
            <a:r>
              <a:rPr lang="en-ZA" sz="2800" dirty="0" err="1" smtClean="0"/>
              <a:t>Dit</a:t>
            </a:r>
            <a:r>
              <a:rPr lang="en-ZA" sz="2800" dirty="0" smtClean="0"/>
              <a:t> was </a:t>
            </a:r>
            <a:r>
              <a:rPr lang="en-ZA" sz="2800" dirty="0" err="1" smtClean="0"/>
              <a:t>altyd</a:t>
            </a:r>
            <a:r>
              <a:rPr lang="en-ZA" sz="2800" dirty="0" smtClean="0"/>
              <a:t> </a:t>
            </a:r>
            <a:r>
              <a:rPr lang="en-ZA" sz="2800" dirty="0" err="1" smtClean="0"/>
              <a:t>haar</a:t>
            </a:r>
            <a:r>
              <a:rPr lang="en-ZA" sz="2800" dirty="0" smtClean="0"/>
              <a:t> </a:t>
            </a:r>
            <a:r>
              <a:rPr lang="en-ZA" sz="2800" dirty="0" err="1" smtClean="0"/>
              <a:t>droom</a:t>
            </a:r>
            <a:r>
              <a:rPr lang="en-ZA" sz="2800" dirty="0" smtClean="0"/>
              <a:t> </a:t>
            </a:r>
            <a:r>
              <a:rPr lang="en-ZA" sz="2800" dirty="0" err="1" smtClean="0"/>
              <a:t>om</a:t>
            </a:r>
            <a:r>
              <a:rPr lang="en-ZA" sz="2800" dirty="0" smtClean="0"/>
              <a:t> </a:t>
            </a:r>
            <a:r>
              <a:rPr lang="en-ZA" sz="2800" dirty="0" err="1" smtClean="0"/>
              <a:t>voor</a:t>
            </a:r>
            <a:r>
              <a:rPr lang="en-ZA" sz="2800" dirty="0" smtClean="0"/>
              <a:t> ‘n </a:t>
            </a:r>
            <a:r>
              <a:rPr lang="en-ZA" sz="2800" dirty="0" err="1" smtClean="0"/>
              <a:t>groot</a:t>
            </a:r>
            <a:r>
              <a:rPr lang="en-ZA" sz="2800" dirty="0" smtClean="0"/>
              <a:t> </a:t>
            </a:r>
            <a:r>
              <a:rPr lang="en-ZA" sz="2800" dirty="0" err="1" smtClean="0"/>
              <a:t>gehoor</a:t>
            </a:r>
            <a:r>
              <a:rPr lang="en-ZA" sz="2800" dirty="0" smtClean="0"/>
              <a:t> </a:t>
            </a:r>
            <a:r>
              <a:rPr lang="en-ZA" sz="2800" dirty="0" err="1" smtClean="0"/>
              <a:t>te</a:t>
            </a:r>
            <a:r>
              <a:rPr lang="en-ZA" sz="2800" dirty="0" smtClean="0"/>
              <a:t> sing</a:t>
            </a:r>
            <a:endParaRPr lang="en-ZA" sz="2800" dirty="0" smtClean="0"/>
          </a:p>
          <a:p>
            <a:endParaRPr lang="en-ZA" sz="1200" dirty="0"/>
          </a:p>
          <a:p>
            <a:r>
              <a:rPr lang="en-ZA" sz="2800" dirty="0" err="1" smtClean="0"/>
              <a:t>Haar</a:t>
            </a:r>
            <a:r>
              <a:rPr lang="en-ZA" sz="2800" dirty="0" smtClean="0"/>
              <a:t> </a:t>
            </a:r>
            <a:r>
              <a:rPr lang="en-ZA" sz="2800" dirty="0" err="1" smtClean="0"/>
              <a:t>vernedering</a:t>
            </a:r>
            <a:r>
              <a:rPr lang="en-ZA" sz="2800" dirty="0" smtClean="0"/>
              <a:t> </a:t>
            </a:r>
            <a:r>
              <a:rPr lang="en-ZA" sz="2800" dirty="0" err="1" smtClean="0"/>
              <a:t>verander</a:t>
            </a:r>
            <a:r>
              <a:rPr lang="en-ZA" sz="2800" dirty="0" smtClean="0"/>
              <a:t> </a:t>
            </a:r>
            <a:r>
              <a:rPr lang="en-ZA" sz="2800" dirty="0" err="1" smtClean="0"/>
              <a:t>skielik</a:t>
            </a:r>
            <a:r>
              <a:rPr lang="en-ZA" sz="2800" dirty="0" smtClean="0"/>
              <a:t> in ‘n </a:t>
            </a:r>
            <a:r>
              <a:rPr lang="en-ZA" sz="2800" dirty="0" err="1" smtClean="0"/>
              <a:t>triomfantelike</a:t>
            </a:r>
            <a:r>
              <a:rPr lang="en-ZA" sz="2800" dirty="0" smtClean="0"/>
              <a:t> </a:t>
            </a:r>
            <a:r>
              <a:rPr lang="en-ZA" sz="2800" dirty="0" err="1" smtClean="0"/>
              <a:t>opvoering</a:t>
            </a:r>
            <a:endParaRPr lang="en-ZA" sz="2800" dirty="0" smtClean="0"/>
          </a:p>
          <a:p>
            <a:endParaRPr lang="en-ZA" sz="1200" dirty="0"/>
          </a:p>
          <a:p>
            <a:r>
              <a:rPr lang="en-ZA" sz="2800" dirty="0" err="1" smtClean="0"/>
              <a:t>Almal</a:t>
            </a:r>
            <a:r>
              <a:rPr lang="en-ZA" sz="2800" dirty="0" smtClean="0"/>
              <a:t> is in </a:t>
            </a:r>
            <a:r>
              <a:rPr lang="en-ZA" sz="2800" dirty="0" err="1" smtClean="0"/>
              <a:t>vervoering</a:t>
            </a:r>
            <a:r>
              <a:rPr lang="en-ZA" sz="2800" dirty="0" smtClean="0"/>
              <a:t> </a:t>
            </a:r>
            <a:r>
              <a:rPr lang="en-ZA" sz="2800" dirty="0" err="1" smtClean="0"/>
              <a:t>oor</a:t>
            </a:r>
            <a:r>
              <a:rPr lang="en-ZA" sz="2800" dirty="0" smtClean="0"/>
              <a:t> </a:t>
            </a:r>
            <a:r>
              <a:rPr lang="en-ZA" sz="2800" dirty="0" err="1" smtClean="0"/>
              <a:t>haar</a:t>
            </a:r>
            <a:r>
              <a:rPr lang="en-ZA" sz="2800" dirty="0" smtClean="0"/>
              <a:t> </a:t>
            </a:r>
            <a:r>
              <a:rPr lang="en-ZA" sz="2800" dirty="0" err="1" smtClean="0"/>
              <a:t>sangtalent</a:t>
            </a:r>
            <a:r>
              <a:rPr lang="en-ZA" sz="2800" dirty="0" smtClean="0"/>
              <a:t> – </a:t>
            </a:r>
            <a:r>
              <a:rPr lang="en-ZA" sz="2800" dirty="0" err="1" smtClean="0"/>
              <a:t>hulle</a:t>
            </a:r>
            <a:r>
              <a:rPr lang="en-ZA" sz="2800" dirty="0" smtClean="0"/>
              <a:t> </a:t>
            </a:r>
            <a:r>
              <a:rPr lang="en-ZA" sz="2800" dirty="0" err="1" smtClean="0"/>
              <a:t>kan</a:t>
            </a:r>
            <a:r>
              <a:rPr lang="en-ZA" sz="2800" dirty="0" smtClean="0"/>
              <a:t> </a:t>
            </a:r>
            <a:r>
              <a:rPr lang="en-ZA" sz="2800" dirty="0" err="1" smtClean="0"/>
              <a:t>nie</a:t>
            </a:r>
            <a:r>
              <a:rPr lang="en-ZA" sz="2800" dirty="0" smtClean="0"/>
              <a:t> </a:t>
            </a:r>
            <a:r>
              <a:rPr lang="en-ZA" sz="2800" dirty="0" err="1" smtClean="0"/>
              <a:t>glo</a:t>
            </a:r>
            <a:r>
              <a:rPr lang="en-ZA" sz="2800" dirty="0" smtClean="0"/>
              <a:t> </a:t>
            </a:r>
            <a:r>
              <a:rPr lang="en-ZA" sz="2800" dirty="0" err="1" smtClean="0"/>
              <a:t>oor</a:t>
            </a:r>
            <a:r>
              <a:rPr lang="en-ZA" sz="2800" dirty="0" smtClean="0"/>
              <a:t> </a:t>
            </a:r>
            <a:r>
              <a:rPr lang="en-ZA" sz="2800" dirty="0" err="1" smtClean="0"/>
              <a:t>watter</a:t>
            </a:r>
            <a:r>
              <a:rPr lang="en-ZA" sz="2800" dirty="0" smtClean="0"/>
              <a:t> </a:t>
            </a:r>
            <a:r>
              <a:rPr lang="en-ZA" sz="2800" dirty="0" err="1" smtClean="0"/>
              <a:t>sangtalent</a:t>
            </a:r>
            <a:r>
              <a:rPr lang="en-ZA" sz="2800" dirty="0" smtClean="0"/>
              <a:t> </a:t>
            </a:r>
            <a:r>
              <a:rPr lang="en-ZA" sz="2800" dirty="0" err="1" smtClean="0"/>
              <a:t>sy</a:t>
            </a:r>
            <a:r>
              <a:rPr lang="en-ZA" sz="2800" dirty="0" smtClean="0"/>
              <a:t> </a:t>
            </a:r>
            <a:r>
              <a:rPr lang="en-ZA" sz="2800" dirty="0" err="1" smtClean="0"/>
              <a:t>beskik</a:t>
            </a:r>
            <a:r>
              <a:rPr lang="en-ZA" sz="2800" dirty="0" smtClean="0"/>
              <a:t> </a:t>
            </a:r>
            <a:r>
              <a:rPr lang="en-ZA" sz="2800" dirty="0" err="1" smtClean="0"/>
              <a:t>nie</a:t>
            </a:r>
            <a:endParaRPr lang="en-ZA" sz="2800" dirty="0" smtClean="0"/>
          </a:p>
          <a:p>
            <a:endParaRPr lang="en-ZA" sz="1200" dirty="0"/>
          </a:p>
          <a:p>
            <a:r>
              <a:rPr lang="en-ZA" sz="2800" dirty="0" err="1" smtClean="0"/>
              <a:t>Miljoene</a:t>
            </a:r>
            <a:r>
              <a:rPr lang="en-ZA" sz="2800" dirty="0" smtClean="0"/>
              <a:t> </a:t>
            </a:r>
            <a:r>
              <a:rPr lang="en-ZA" sz="2800" dirty="0" err="1" smtClean="0"/>
              <a:t>mense</a:t>
            </a:r>
            <a:r>
              <a:rPr lang="en-ZA" sz="2800" dirty="0" smtClean="0"/>
              <a:t> is in die </a:t>
            </a:r>
            <a:r>
              <a:rPr lang="en-ZA" sz="2800" dirty="0" err="1" smtClean="0"/>
              <a:t>weke</a:t>
            </a:r>
            <a:r>
              <a:rPr lang="en-ZA" sz="2800" dirty="0" smtClean="0"/>
              <a:t> </a:t>
            </a:r>
            <a:r>
              <a:rPr lang="en-ZA" sz="2800" dirty="0" err="1" smtClean="0"/>
              <a:t>daarna</a:t>
            </a:r>
            <a:r>
              <a:rPr lang="en-ZA" sz="2800" dirty="0" smtClean="0"/>
              <a:t> ewe </a:t>
            </a:r>
            <a:r>
              <a:rPr lang="en-ZA" sz="2800" dirty="0" err="1" smtClean="0"/>
              <a:t>verbaas</a:t>
            </a:r>
            <a:r>
              <a:rPr lang="en-ZA" sz="2800" dirty="0" smtClean="0"/>
              <a:t> </a:t>
            </a:r>
            <a:r>
              <a:rPr lang="en-ZA" sz="2800" dirty="0" err="1" smtClean="0"/>
              <a:t>deur</a:t>
            </a:r>
            <a:r>
              <a:rPr lang="en-ZA" sz="2800" dirty="0" smtClean="0"/>
              <a:t> </a:t>
            </a:r>
            <a:r>
              <a:rPr lang="en-ZA" sz="2800" dirty="0" err="1" smtClean="0"/>
              <a:t>haar</a:t>
            </a:r>
            <a:r>
              <a:rPr lang="en-ZA" sz="2800" dirty="0" smtClean="0"/>
              <a:t> </a:t>
            </a:r>
            <a:r>
              <a:rPr lang="en-ZA" sz="2800" dirty="0" err="1" smtClean="0"/>
              <a:t>optrede</a:t>
            </a:r>
            <a:r>
              <a:rPr lang="en-ZA" sz="2800" dirty="0" smtClean="0"/>
              <a:t> en </a:t>
            </a:r>
            <a:r>
              <a:rPr lang="en-ZA" sz="2800" dirty="0" err="1" smtClean="0"/>
              <a:t>verstommende</a:t>
            </a:r>
            <a:r>
              <a:rPr lang="en-ZA" sz="2800" dirty="0" smtClean="0"/>
              <a:t> talent</a:t>
            </a:r>
          </a:p>
          <a:p>
            <a:endParaRPr lang="en-ZA" sz="1200" dirty="0"/>
          </a:p>
          <a:p>
            <a:r>
              <a:rPr lang="en-ZA" sz="2800" dirty="0" err="1" smtClean="0"/>
              <a:t>Hulle</a:t>
            </a:r>
            <a:r>
              <a:rPr lang="en-ZA" sz="2800" dirty="0" smtClean="0"/>
              <a:t> </a:t>
            </a:r>
            <a:r>
              <a:rPr lang="en-ZA" sz="2800" dirty="0" err="1" smtClean="0"/>
              <a:t>staar</a:t>
            </a:r>
            <a:r>
              <a:rPr lang="en-ZA" sz="2800" dirty="0" smtClean="0"/>
              <a:t> in </a:t>
            </a:r>
            <a:r>
              <a:rPr lang="en-ZA" sz="2800" dirty="0" err="1" smtClean="0"/>
              <a:t>ongeloof</a:t>
            </a:r>
            <a:r>
              <a:rPr lang="en-ZA" sz="2800" dirty="0" smtClean="0"/>
              <a:t> en </a:t>
            </a:r>
            <a:r>
              <a:rPr lang="en-ZA" sz="2800" dirty="0" err="1" smtClean="0"/>
              <a:t>verbasing</a:t>
            </a:r>
            <a:r>
              <a:rPr lang="en-ZA" sz="2800" dirty="0" smtClean="0"/>
              <a:t> </a:t>
            </a:r>
            <a:r>
              <a:rPr lang="en-ZA" sz="2800" dirty="0" err="1" smtClean="0"/>
              <a:t>na</a:t>
            </a:r>
            <a:r>
              <a:rPr lang="en-ZA" sz="2800" dirty="0" smtClean="0"/>
              <a:t> </a:t>
            </a:r>
            <a:r>
              <a:rPr lang="en-ZA" sz="2800" dirty="0" err="1" smtClean="0"/>
              <a:t>haar</a:t>
            </a:r>
            <a:endParaRPr lang="en-ZA" sz="2800" dirty="0" smtClean="0"/>
          </a:p>
          <a:p>
            <a:endParaRPr lang="en-ZA" sz="2800" dirty="0"/>
          </a:p>
          <a:p>
            <a:endParaRPr lang="en-ZA" sz="2800" dirty="0"/>
          </a:p>
        </p:txBody>
      </p:sp>
    </p:spTree>
    <p:extLst>
      <p:ext uri="{BB962C8B-B14F-4D97-AF65-F5344CB8AC3E}">
        <p14:creationId xmlns:p14="http://schemas.microsoft.com/office/powerpoint/2010/main" val="84693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hoe </a:t>
            </a:r>
            <a:r>
              <a:rPr lang="en-ZA" dirty="0" err="1"/>
              <a:t>jy</a:t>
            </a:r>
            <a:r>
              <a:rPr lang="en-ZA" dirty="0"/>
              <a:t> </a:t>
            </a:r>
            <a:r>
              <a:rPr lang="en-ZA" dirty="0" err="1"/>
              <a:t>jare</a:t>
            </a:r>
            <a:r>
              <a:rPr lang="en-ZA" dirty="0"/>
              <a:t> se </a:t>
            </a:r>
            <a:r>
              <a:rPr lang="en-ZA" dirty="0" err="1"/>
              <a:t>troeteltalent</a:t>
            </a:r>
            <a:r>
              <a:rPr lang="en-ZA" dirty="0"/>
              <a:t/>
            </a:r>
            <a:br>
              <a:rPr lang="en-ZA" dirty="0"/>
            </a:br>
            <a:r>
              <a:rPr lang="en-ZA" dirty="0" err="1"/>
              <a:t>aan</a:t>
            </a:r>
            <a:r>
              <a:rPr lang="en-ZA" dirty="0"/>
              <a:t> die </a:t>
            </a:r>
            <a:r>
              <a:rPr lang="en-ZA" dirty="0" err="1"/>
              <a:t>hele</a:t>
            </a:r>
            <a:r>
              <a:rPr lang="en-ZA" dirty="0"/>
              <a:t> </a:t>
            </a:r>
            <a:r>
              <a:rPr lang="en-ZA" dirty="0" err="1"/>
              <a:t>wêreld</a:t>
            </a:r>
            <a:r>
              <a:rPr lang="en-ZA" dirty="0"/>
              <a:t> </a:t>
            </a:r>
            <a:r>
              <a:rPr lang="en-ZA" dirty="0" err="1"/>
              <a:t>skenk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064" b="5209"/>
          <a:stretch/>
        </p:blipFill>
        <p:spPr>
          <a:xfrm>
            <a:off x="4703337" y="2318196"/>
            <a:ext cx="7145226" cy="36447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5155" y="2318196"/>
            <a:ext cx="39409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err="1" smtClean="0"/>
              <a:t>Sy</a:t>
            </a:r>
            <a:r>
              <a:rPr lang="en-ZA" sz="2400" dirty="0" smtClean="0"/>
              <a:t> het </a:t>
            </a:r>
            <a:r>
              <a:rPr lang="en-ZA" sz="2400" dirty="0" err="1" smtClean="0"/>
              <a:t>haar</a:t>
            </a:r>
            <a:r>
              <a:rPr lang="en-ZA" sz="2400" dirty="0" smtClean="0"/>
              <a:t> </a:t>
            </a:r>
            <a:r>
              <a:rPr lang="en-ZA" sz="2400" dirty="0" err="1" smtClean="0"/>
              <a:t>ongelooflike</a:t>
            </a:r>
            <a:r>
              <a:rPr lang="en-ZA" sz="2400" dirty="0" smtClean="0"/>
              <a:t> talent </a:t>
            </a:r>
            <a:r>
              <a:rPr lang="en-ZA" sz="2400" dirty="0" err="1" smtClean="0"/>
              <a:t>vertroetel</a:t>
            </a:r>
            <a:r>
              <a:rPr lang="en-ZA" sz="2400" dirty="0" smtClean="0"/>
              <a:t> en </a:t>
            </a:r>
            <a:r>
              <a:rPr lang="en-ZA" sz="2400" dirty="0" err="1" smtClean="0"/>
              <a:t>eers</a:t>
            </a:r>
            <a:r>
              <a:rPr lang="en-ZA" sz="2400" dirty="0" smtClean="0"/>
              <a:t> op 47-jarige </a:t>
            </a:r>
            <a:r>
              <a:rPr lang="en-ZA" sz="2400" dirty="0" err="1" smtClean="0"/>
              <a:t>ouderdom</a:t>
            </a:r>
            <a:r>
              <a:rPr lang="en-ZA" sz="2400" dirty="0" smtClean="0"/>
              <a:t> </a:t>
            </a:r>
            <a:r>
              <a:rPr lang="en-ZA" sz="2400" dirty="0" err="1" smtClean="0"/>
              <a:t>dit</a:t>
            </a:r>
            <a:r>
              <a:rPr lang="en-ZA" sz="2400" dirty="0" smtClean="0"/>
              <a:t> </a:t>
            </a:r>
            <a:r>
              <a:rPr lang="en-ZA" sz="2400" dirty="0" err="1" smtClean="0"/>
              <a:t>aan</a:t>
            </a:r>
            <a:r>
              <a:rPr lang="en-ZA" sz="2400" dirty="0" smtClean="0"/>
              <a:t> die </a:t>
            </a:r>
            <a:r>
              <a:rPr lang="en-ZA" sz="2400" dirty="0" err="1" smtClean="0"/>
              <a:t>wêreld</a:t>
            </a:r>
            <a:r>
              <a:rPr lang="en-ZA" sz="2400" dirty="0" smtClean="0"/>
              <a:t> </a:t>
            </a:r>
            <a:r>
              <a:rPr lang="en-ZA" sz="2400" dirty="0" err="1" smtClean="0"/>
              <a:t>ontbloot</a:t>
            </a:r>
            <a:r>
              <a:rPr lang="en-ZA" sz="2400" dirty="0" smtClean="0"/>
              <a:t> </a:t>
            </a:r>
          </a:p>
          <a:p>
            <a:endParaRPr lang="en-ZA" sz="2400" dirty="0"/>
          </a:p>
          <a:p>
            <a:r>
              <a:rPr lang="en-ZA" sz="2400" dirty="0" smtClean="0"/>
              <a:t>Dis </a:t>
            </a:r>
            <a:r>
              <a:rPr lang="en-ZA" sz="2400" dirty="0" err="1" smtClean="0"/>
              <a:t>haar</a:t>
            </a:r>
            <a:r>
              <a:rPr lang="en-ZA" sz="2400" dirty="0" smtClean="0"/>
              <a:t> </a:t>
            </a:r>
            <a:r>
              <a:rPr lang="en-ZA" sz="2400" dirty="0" err="1" smtClean="0"/>
              <a:t>geskenk</a:t>
            </a:r>
            <a:r>
              <a:rPr lang="en-ZA" sz="2400" dirty="0" smtClean="0"/>
              <a:t> </a:t>
            </a:r>
            <a:r>
              <a:rPr lang="en-ZA" sz="2400" dirty="0" err="1" smtClean="0"/>
              <a:t>aan</a:t>
            </a:r>
            <a:r>
              <a:rPr lang="en-ZA" sz="2400" dirty="0" smtClean="0"/>
              <a:t> ‘n </a:t>
            </a:r>
            <a:r>
              <a:rPr lang="en-ZA" sz="2400" dirty="0" err="1" smtClean="0"/>
              <a:t>wêreld</a:t>
            </a:r>
            <a:r>
              <a:rPr lang="en-ZA" sz="2400" dirty="0" smtClean="0"/>
              <a:t> van </a:t>
            </a:r>
            <a:r>
              <a:rPr lang="en-ZA" sz="2400" dirty="0" err="1" smtClean="0"/>
              <a:t>vooroordeel</a:t>
            </a:r>
            <a:r>
              <a:rPr lang="en-ZA" sz="2400" dirty="0" smtClean="0"/>
              <a:t> en </a:t>
            </a:r>
            <a:r>
              <a:rPr lang="en-ZA" sz="2400" dirty="0" err="1" smtClean="0"/>
              <a:t>sinisme</a:t>
            </a:r>
            <a:r>
              <a:rPr lang="en-ZA" sz="2400" dirty="0" smtClean="0"/>
              <a:t> en </a:t>
            </a:r>
            <a:r>
              <a:rPr lang="en-ZA" sz="2400" dirty="0" err="1" smtClean="0"/>
              <a:t>hierdeur</a:t>
            </a:r>
            <a:r>
              <a:rPr lang="en-ZA" sz="2400" dirty="0" smtClean="0"/>
              <a:t> bring </a:t>
            </a:r>
            <a:r>
              <a:rPr lang="en-ZA" sz="2400" dirty="0" err="1" smtClean="0"/>
              <a:t>sy</a:t>
            </a:r>
            <a:r>
              <a:rPr lang="en-ZA" sz="2400" dirty="0" smtClean="0"/>
              <a:t> </a:t>
            </a:r>
            <a:r>
              <a:rPr lang="en-ZA" sz="2400" dirty="0" err="1" smtClean="0"/>
              <a:t>ook</a:t>
            </a:r>
            <a:r>
              <a:rPr lang="en-ZA" sz="2400" dirty="0" smtClean="0"/>
              <a:t> hoop en </a:t>
            </a:r>
            <a:r>
              <a:rPr lang="en-ZA" sz="2400" dirty="0" err="1" smtClean="0"/>
              <a:t>erkenning</a:t>
            </a:r>
            <a:r>
              <a:rPr lang="en-ZA" sz="2400" dirty="0" smtClean="0"/>
              <a:t> </a:t>
            </a:r>
            <a:r>
              <a:rPr lang="en-ZA" sz="2400" dirty="0" err="1" smtClean="0"/>
              <a:t>aan</a:t>
            </a:r>
            <a:r>
              <a:rPr lang="en-ZA" sz="2400" dirty="0" smtClean="0"/>
              <a:t> </a:t>
            </a:r>
            <a:r>
              <a:rPr lang="en-ZA" sz="2400" dirty="0" err="1" smtClean="0"/>
              <a:t>ander</a:t>
            </a:r>
            <a:r>
              <a:rPr lang="en-ZA" sz="2400" dirty="0" smtClean="0"/>
              <a:t> </a:t>
            </a:r>
            <a:r>
              <a:rPr lang="en-ZA" sz="2400" dirty="0" err="1" smtClean="0"/>
              <a:t>miskendes</a:t>
            </a:r>
            <a:endParaRPr lang="en-ZA" sz="2400" dirty="0"/>
          </a:p>
        </p:txBody>
      </p:sp>
    </p:spTree>
    <p:extLst>
      <p:ext uri="{BB962C8B-B14F-4D97-AF65-F5344CB8AC3E}">
        <p14:creationId xmlns:p14="http://schemas.microsoft.com/office/powerpoint/2010/main" val="26726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TC104033917[[fn=Berlin]]</Template>
  <TotalTime>220</TotalTime>
  <Words>566</Words>
  <Application>Microsoft Office PowerPoint</Application>
  <PresentationFormat>Widescreen</PresentationFormat>
  <Paragraphs>66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Verdana</vt:lpstr>
      <vt:lpstr>Berlin</vt:lpstr>
      <vt:lpstr>Susan Boyle</vt:lpstr>
      <vt:lpstr>PowerPoint Presentation</vt:lpstr>
      <vt:lpstr>daar staan jy inskrywing 43212 </vt:lpstr>
      <vt:lpstr>voor die pilatusse van Britain’s Got Talent </vt:lpstr>
      <vt:lpstr>aangeja soos ‘n skaap miserabel vaal in die lig verguis </vt:lpstr>
      <vt:lpstr>die monobrou en die kapsel raam jou vertelsel van ‘n klein Nasaret </vt:lpstr>
      <vt:lpstr>Simon spot, skares jou uit: jy is die grap van die jaar </vt:lpstr>
      <vt:lpstr>met die eerste woorde van I dreamed a dream het jy vanuit vernederende vooroordeel hulle en miljoene ander op YouTube in ongeloof laat aanskou </vt:lpstr>
      <vt:lpstr>hoe jy jare se troeteltalent aan die hele wêreld skenk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Huysamer</dc:creator>
  <cp:lastModifiedBy>Martin Huysamer</cp:lastModifiedBy>
  <cp:revision>24</cp:revision>
  <dcterms:created xsi:type="dcterms:W3CDTF">2014-01-27T12:49:20Z</dcterms:created>
  <dcterms:modified xsi:type="dcterms:W3CDTF">2014-01-27T20:32:50Z</dcterms:modified>
</cp:coreProperties>
</file>