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1F2196-9E99-4021-B846-1A2D2812D0A4}" type="datetimeFigureOut">
              <a:rPr lang="en-US" smtClean="0"/>
              <a:pPr/>
              <a:t>1/30/2012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4AA487-7C96-425C-86DB-8FE5FA20BE63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Selfportret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ZA" i="1" dirty="0" smtClean="0">
                <a:solidFill>
                  <a:schemeClr val="tx1"/>
                </a:solidFill>
              </a:rPr>
              <a:t>Herman </a:t>
            </a:r>
            <a:r>
              <a:rPr lang="en-ZA" i="1" dirty="0" err="1" smtClean="0">
                <a:solidFill>
                  <a:schemeClr val="tx1"/>
                </a:solidFill>
              </a:rPr>
              <a:t>Lintvelt</a:t>
            </a:r>
            <a:endParaRPr lang="en-ZA" dirty="0" smtClean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(Op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sy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rapport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staan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: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hulpvaardig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en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pligsgetrou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”)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endParaRPr lang="en-ZA" sz="2400" b="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report-car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3809999" cy="4038600"/>
          </a:xfrm>
        </p:spPr>
      </p:pic>
      <p:sp>
        <p:nvSpPr>
          <p:cNvPr id="6" name="TextBox 5"/>
          <p:cNvSpPr txBox="1"/>
          <p:nvPr/>
        </p:nvSpPr>
        <p:spPr>
          <a:xfrm>
            <a:off x="4267200" y="1524000"/>
            <a:ext cx="358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onderwysers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mooi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dinge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rapport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geniet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mense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help –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leerlinge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sukkel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- en 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verantwoordelik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betroubaar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Tog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kla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hulle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: “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skryf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tog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leesbaar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!”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endParaRPr lang="en-ZA" sz="2400" b="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handwriting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533400" y="990600"/>
            <a:ext cx="36576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8200" y="18288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onderwysers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ongelukkig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feit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handskrif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slordig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–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hulle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sukkel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ontsyfer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dink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vuil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ongekamde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hare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Atletiek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, rugby,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krieket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– 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dis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nie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sy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gebied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endParaRPr lang="en-ZA" sz="2400" b="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c.bmp"/>
          <p:cNvPicPr>
            <a:picLocks noGrp="1" noChangeAspect="1"/>
          </p:cNvPicPr>
          <p:nvPr>
            <p:ph idx="1"/>
          </p:nvPr>
        </p:nvPicPr>
        <p:blipFill>
          <a:blip r:embed="rId2"/>
          <a:srcRect b="4034"/>
          <a:stretch>
            <a:fillRect/>
          </a:stretch>
        </p:blipFill>
        <p:spPr>
          <a:xfrm>
            <a:off x="609600" y="1371600"/>
            <a:ext cx="2915274" cy="43434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Rectangular Callout 4"/>
          <p:cNvSpPr/>
          <p:nvPr/>
        </p:nvSpPr>
        <p:spPr>
          <a:xfrm>
            <a:off x="3276600" y="1219200"/>
            <a:ext cx="2133600" cy="1447800"/>
          </a:xfrm>
          <a:prstGeom prst="wedgeRectCallout">
            <a:avLst>
              <a:gd name="adj1" fmla="val -73952"/>
              <a:gd name="adj2" fmla="val 46967"/>
            </a:avLst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pc="300" dirty="0" smtClean="0">
                <a:solidFill>
                  <a:schemeClr val="tx1"/>
                </a:solidFill>
                <a:latin typeface="Comic Sans MS" pitchFamily="66" charset="0"/>
              </a:rPr>
              <a:t>Mamma, </a:t>
            </a:r>
            <a:r>
              <a:rPr lang="en-US" spc="300" dirty="0" err="1" smtClean="0">
                <a:solidFill>
                  <a:schemeClr val="tx1"/>
                </a:solidFill>
                <a:latin typeface="Comic Sans MS" pitchFamily="66" charset="0"/>
              </a:rPr>
              <a:t>niemand</a:t>
            </a:r>
            <a:r>
              <a:rPr lang="en-US" spc="3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pc="300" dirty="0" err="1" smtClean="0">
                <a:solidFill>
                  <a:schemeClr val="tx1"/>
                </a:solidFill>
                <a:latin typeface="Comic Sans MS" pitchFamily="66" charset="0"/>
              </a:rPr>
              <a:t>wil</a:t>
            </a:r>
            <a:r>
              <a:rPr lang="en-US" spc="3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pc="300" dirty="0" err="1" smtClean="0">
                <a:solidFill>
                  <a:schemeClr val="tx1"/>
                </a:solidFill>
                <a:latin typeface="Comic Sans MS" pitchFamily="66" charset="0"/>
              </a:rPr>
              <a:t>vir</a:t>
            </a:r>
            <a:r>
              <a:rPr lang="en-US" spc="300" dirty="0" smtClean="0">
                <a:solidFill>
                  <a:schemeClr val="tx1"/>
                </a:solidFill>
                <a:latin typeface="Comic Sans MS" pitchFamily="66" charset="0"/>
              </a:rPr>
              <a:t> my die bal </a:t>
            </a:r>
            <a:r>
              <a:rPr lang="en-US" spc="300" dirty="0" err="1" smtClean="0">
                <a:solidFill>
                  <a:schemeClr val="tx1"/>
                </a:solidFill>
                <a:latin typeface="Comic Sans MS" pitchFamily="66" charset="0"/>
              </a:rPr>
              <a:t>skop</a:t>
            </a:r>
            <a:r>
              <a:rPr lang="en-US" spc="3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pc="300" dirty="0" err="1" smtClean="0">
                <a:solidFill>
                  <a:schemeClr val="tx1"/>
                </a:solidFill>
                <a:latin typeface="Comic Sans MS" pitchFamily="66" charset="0"/>
              </a:rPr>
              <a:t>nie</a:t>
            </a:r>
            <a:r>
              <a:rPr lang="en-US" spc="300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en-US" spc="300" dirty="0" err="1" smtClean="0">
                <a:solidFill>
                  <a:schemeClr val="tx1"/>
                </a:solidFill>
                <a:latin typeface="Comic Sans MS" pitchFamily="66" charset="0"/>
              </a:rPr>
              <a:t>Wêêêêêê</a:t>
            </a:r>
            <a:r>
              <a:rPr lang="en-US" spc="300" dirty="0" smtClean="0">
                <a:solidFill>
                  <a:schemeClr val="tx1"/>
                </a:solidFill>
                <a:latin typeface="Comic Sans MS" pitchFamily="66" charset="0"/>
              </a:rPr>
              <a:t> . . . </a:t>
            </a:r>
            <a:endParaRPr lang="en-ZA" spc="3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819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alhoewel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akademies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uitblink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skool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glad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sportief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l"/>
            <a:r>
              <a:rPr lang="en-ZA" sz="2400" b="0" cap="none" spc="300" dirty="0" err="1" smtClean="0">
                <a:solidFill>
                  <a:schemeClr val="tx1"/>
                </a:solidFill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sal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eerder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/>
            </a:r>
            <a:br>
              <a:rPr lang="en-ZA" sz="2400" b="0" cap="none" spc="300" dirty="0" smtClean="0">
                <a:solidFill>
                  <a:schemeClr val="tx1"/>
                </a:solidFill>
              </a:rPr>
            </a:br>
            <a:r>
              <a:rPr lang="en-ZA" sz="2400" b="0" cap="none" spc="300" dirty="0" smtClean="0">
                <a:solidFill>
                  <a:schemeClr val="tx1"/>
                </a:solidFill>
              </a:rPr>
              <a:t>(as die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tyd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dit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toelaat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)</a:t>
            </a:r>
            <a:br>
              <a:rPr lang="en-ZA" sz="2400" b="0" cap="none" spc="300" dirty="0" smtClean="0">
                <a:solidFill>
                  <a:schemeClr val="tx1"/>
                </a:solidFill>
              </a:rPr>
            </a:br>
            <a:r>
              <a:rPr lang="en-ZA" sz="2400" b="0" cap="none" spc="300" dirty="0" err="1" smtClean="0">
                <a:solidFill>
                  <a:schemeClr val="tx1"/>
                </a:solidFill>
              </a:rPr>
              <a:t>voor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die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rekenaar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gaan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sit.</a:t>
            </a:r>
            <a:br>
              <a:rPr lang="en-ZA" sz="2400" b="0" cap="none" spc="300" dirty="0" smtClean="0">
                <a:solidFill>
                  <a:schemeClr val="tx1"/>
                </a:solidFill>
              </a:rPr>
            </a:br>
            <a:endParaRPr lang="en-ZA" sz="2400" b="0" cap="none" spc="3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vv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4724400" cy="289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57800" y="1828800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verkies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binne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daarvan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seuns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speel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egter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vrye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tyd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studies al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tyd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beslag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lyk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soos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alleenloper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400" b="0" cap="none" spc="300" dirty="0" smtClean="0">
                <a:solidFill>
                  <a:schemeClr val="tx1"/>
                </a:solidFill>
              </a:rPr>
              <a:t>En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sit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nou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en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peins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...</a:t>
            </a:r>
            <a:br>
              <a:rPr lang="en-ZA" sz="2400" b="0" cap="none" spc="300" dirty="0" smtClean="0">
                <a:solidFill>
                  <a:schemeClr val="tx1"/>
                </a:solidFill>
              </a:rPr>
            </a:br>
            <a:endParaRPr lang="en-ZA" sz="2400" b="0" cap="none" spc="3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justin-bieber-justin-bieber-13630543-300-450.jpg"/>
          <p:cNvPicPr>
            <a:picLocks noGrp="1" noChangeAspect="1"/>
          </p:cNvPicPr>
          <p:nvPr>
            <p:ph idx="1"/>
          </p:nvPr>
        </p:nvPicPr>
        <p:blipFill>
          <a:blip r:embed="rId2"/>
          <a:srcRect b="6667"/>
          <a:stretch>
            <a:fillRect/>
          </a:stretch>
        </p:blipFill>
        <p:spPr>
          <a:xfrm>
            <a:off x="609600" y="1219200"/>
            <a:ext cx="4267200" cy="4572000"/>
          </a:xfrm>
          <a:prstGeom prst="cloudCallout">
            <a:avLst>
              <a:gd name="adj1" fmla="val -49807"/>
              <a:gd name="adj2" fmla="val 67386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676400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sit en dink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nou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diep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moontlik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ellips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dui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tyd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sit en dink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400" b="0" cap="none" spc="300" dirty="0" err="1" smtClean="0">
                <a:solidFill>
                  <a:schemeClr val="tx1"/>
                </a:solidFill>
              </a:rPr>
              <a:t>oor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wat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,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oor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homself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/>
            </a:r>
            <a:br>
              <a:rPr lang="en-ZA" sz="2400" b="0" cap="none" spc="300" dirty="0" smtClean="0">
                <a:solidFill>
                  <a:schemeClr val="tx1"/>
                </a:solidFill>
              </a:rPr>
            </a:br>
            <a:r>
              <a:rPr lang="en-ZA" sz="2400" b="0" cap="none" spc="300" dirty="0" smtClean="0">
                <a:solidFill>
                  <a:schemeClr val="tx1"/>
                </a:solidFill>
              </a:rPr>
              <a:t>as ‘n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selfportret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kan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skryf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.</a:t>
            </a:r>
            <a:endParaRPr lang="en-ZA" sz="2400" b="0" cap="none" spc="3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l_570xN_19919875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33400" y="1676400"/>
            <a:ext cx="3535680" cy="44196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1676400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wanneer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gedig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deurgelees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het, het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redelike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geaardheid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selfportret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terwyl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wonder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sluit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beskrywing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volgens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selfportret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voltooi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maar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‘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tipografie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oneweredige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reëls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strofe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dui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onsekerte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of ‘n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huiwering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reëls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lees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vlot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vorentoe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terug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reflekteer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ken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hierdie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deurmekaar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gedagtes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word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gereflekteer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vuil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onnet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hare en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slordige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handskrif</a:t>
            </a:r>
            <a:endParaRPr lang="en-Z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685800"/>
            <a:ext cx="396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sit en dink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is 15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jaar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waaroor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moet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skryf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Miskien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moet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kyk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 ‘n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spieël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hoe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lyk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die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bril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(met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vingermerke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bevat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hande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(die van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iemand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wat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handewerk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ken)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verby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deurmekaar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hare...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na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iemand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wat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nog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ten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volle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moet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ontdek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81000"/>
            <a:ext cx="403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Op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skool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‘n A-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kandidaat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(Op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sy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rapport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staan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“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hulpvaardig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en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pligsgetrou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”)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Tog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kla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hulle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: “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Skryf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tog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leesbaar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!”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Atletiek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rugby,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krieket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– 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dis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nie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sy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gebied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sal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eerder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(as die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tyd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dit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toelaat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voor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die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rekenaar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gaan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sit.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En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sit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nou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en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peins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...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oor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wat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hy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oor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homself</a:t>
            </a:r>
            <a:endParaRPr lang="en-ZA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as ‘n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selfportret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kan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ZA" sz="2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skryf</a:t>
            </a:r>
            <a:r>
              <a:rPr lang="en-Z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029494" y="3390900"/>
            <a:ext cx="5866606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vrye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onreëlmatige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versreëllengtes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pas by die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die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skrywer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iemand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jonk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onervare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is.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Metateks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skryf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skryf</a:t>
            </a:r>
            <a:endParaRPr lang="en-Z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Z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 op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gebruik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assonansie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bindingsmiddel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deur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gedig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hierdie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gedig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die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mens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soeke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jouself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soeke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ontluikende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identiteit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??? </a:t>
            </a:r>
            <a:r>
              <a:rPr lang="en-Z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</a:t>
            </a:r>
            <a:r>
              <a:rPr lang="en-Z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ZA" dirty="0" smtClean="0"/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Z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Z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Autofit/>
          </a:bodyPr>
          <a:lstStyle/>
          <a:p>
            <a:pPr algn="l"/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sit en dink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is 15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jaar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)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waaroor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moet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skryf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endParaRPr lang="en-ZA" sz="2400" b="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wenn34857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3886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16764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 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jong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graad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10’tjie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opstel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moet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beskryf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nou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huis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wonder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moet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watter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feite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op?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metateks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gedig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word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Miskien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moet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kyk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in ‘n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spieël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hoe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hy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lyk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:</a:t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endParaRPr lang="en-ZA" sz="2400" b="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Justin-Bieber-Drum-Sha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9883" t="8418" r="12702" b="10768"/>
          <a:stretch>
            <a:fillRect/>
          </a:stretch>
        </p:blipFill>
        <p:spPr>
          <a:xfrm>
            <a:off x="533399" y="1371600"/>
            <a:ext cx="425291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00600" y="1447800"/>
            <a:ext cx="312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behoort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gesig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dag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sien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spieël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kyk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slegs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gelaatstrekke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help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persoonlikheid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	die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bril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(met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vingermerke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  <a:latin typeface="+mn-lt"/>
              </a:rPr>
              <a:t>bevat</a:t>
            </a:r>
            <a:r>
              <a:rPr lang="en-ZA" sz="2400" b="0" cap="none" spc="3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ZA" sz="2400" b="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untitled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3276600" cy="4568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191000" y="1676401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 op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funsionele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gebruik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tipografiese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wit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op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(later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daarna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hare)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fokus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sodoende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fokus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fisiese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vingermerke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veroorsaak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die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spieël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metafories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regtig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en-ZA" sz="2400" b="0" cap="none" spc="300" dirty="0" smtClean="0">
                <a:solidFill>
                  <a:schemeClr val="tx1"/>
                </a:solidFill>
              </a:rPr>
              <a:t>	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sy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hande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/>
            </a:r>
            <a:br>
              <a:rPr lang="en-ZA" sz="2400" b="0" cap="none" spc="300" dirty="0" smtClean="0">
                <a:solidFill>
                  <a:schemeClr val="tx1"/>
                </a:solidFill>
              </a:rPr>
            </a:br>
            <a:r>
              <a:rPr lang="en-ZA" sz="2400" b="0" cap="none" spc="300" dirty="0" smtClean="0">
                <a:solidFill>
                  <a:schemeClr val="tx1"/>
                </a:solidFill>
              </a:rPr>
              <a:t>(die van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iemand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wat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</a:t>
            </a:r>
            <a:r>
              <a:rPr lang="en-ZA" sz="2400" b="0" cap="none" spc="300" dirty="0" err="1" smtClean="0">
                <a:solidFill>
                  <a:schemeClr val="tx1"/>
                </a:solidFill>
              </a:rPr>
              <a:t>handewerk</a:t>
            </a:r>
            <a:r>
              <a:rPr lang="en-ZA" sz="2400" b="0" cap="none" spc="300" dirty="0" smtClean="0">
                <a:solidFill>
                  <a:schemeClr val="tx1"/>
                </a:solidFill>
              </a:rPr>
              <a:t> ken)</a:t>
            </a:r>
            <a:br>
              <a:rPr lang="en-ZA" sz="2400" b="0" cap="none" spc="300" dirty="0" smtClean="0">
                <a:solidFill>
                  <a:schemeClr val="tx1"/>
                </a:solidFill>
              </a:rPr>
            </a:br>
            <a:endParaRPr lang="en-ZA" sz="2400" b="0" cap="none" spc="3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Justin-Bieber-kissed-her-hand-justin-bieber-11160041-320-480.jpg"/>
          <p:cNvPicPr>
            <a:picLocks noGrp="1" noChangeAspect="1"/>
          </p:cNvPicPr>
          <p:nvPr>
            <p:ph idx="1"/>
          </p:nvPr>
        </p:nvPicPr>
        <p:blipFill>
          <a:blip r:embed="rId2"/>
          <a:srcRect t="5051" b="9085"/>
          <a:stretch>
            <a:fillRect/>
          </a:stretch>
        </p:blipFill>
        <p:spPr>
          <a:xfrm>
            <a:off x="533400" y="1981200"/>
            <a:ext cx="301730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19812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word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gesuggereer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daarvan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werk,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alhoewel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duidelik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miskien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daarvan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dink – ‘n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wanopvatting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omdat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behoorlik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verby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sy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deurmekaar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hare...</a:t>
            </a:r>
            <a:br>
              <a:rPr lang="en-ZA" sz="200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na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iemand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wat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hy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nog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ten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volle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moet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n-ZA" sz="2000" cap="none" spc="300" dirty="0" smtClean="0">
                <a:solidFill>
                  <a:schemeClr val="tx1"/>
                </a:solidFill>
                <a:latin typeface="+mn-lt"/>
              </a:rPr>
            </a:br>
            <a:r>
              <a:rPr lang="en-ZA" sz="2000" cap="none" spc="300" dirty="0" err="1" smtClean="0">
                <a:solidFill>
                  <a:schemeClr val="tx1"/>
                </a:solidFill>
                <a:latin typeface="+mn-lt"/>
              </a:rPr>
              <a:t>ontdek</a:t>
            </a:r>
            <a:r>
              <a:rPr lang="en-ZA" sz="2000" cap="none" spc="3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en-ZA" sz="2000" cap="none" spc="300" dirty="0" smtClean="0">
                <a:solidFill>
                  <a:schemeClr val="tx1"/>
                </a:solidFill>
                <a:latin typeface="+mn-lt"/>
              </a:rPr>
            </a:br>
            <a:endParaRPr lang="en-ZA" sz="200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justin-bieber-us-week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371601"/>
            <a:ext cx="3733800" cy="373380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gesteld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hare se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borsel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hare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maar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hare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sê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hý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werklik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besig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geaardheid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identiteit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word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gevorm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ken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genoeg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detail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skryf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homself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400" cap="none" spc="300" dirty="0" smtClean="0">
                <a:solidFill>
                  <a:schemeClr val="tx1"/>
                </a:solidFill>
                <a:latin typeface="+mn-lt"/>
              </a:rPr>
              <a:t>Op </a:t>
            </a:r>
            <a:r>
              <a:rPr lang="en-ZA" sz="2400" cap="none" spc="300" dirty="0" err="1" smtClean="0">
                <a:solidFill>
                  <a:schemeClr val="tx1"/>
                </a:solidFill>
                <a:latin typeface="+mn-lt"/>
              </a:rPr>
              <a:t>skool</a:t>
            </a:r>
            <a:r>
              <a:rPr lang="en-ZA" sz="2400" cap="none" spc="300" dirty="0" smtClean="0">
                <a:solidFill>
                  <a:schemeClr val="tx1"/>
                </a:solidFill>
                <a:latin typeface="+mn-lt"/>
              </a:rPr>
              <a:t> ‘n A-</a:t>
            </a:r>
            <a:r>
              <a:rPr lang="en-ZA" sz="2400" cap="none" spc="300" dirty="0" err="1" smtClean="0">
                <a:solidFill>
                  <a:schemeClr val="tx1"/>
                </a:solidFill>
                <a:latin typeface="+mn-lt"/>
              </a:rPr>
              <a:t>kandidaat</a:t>
            </a:r>
            <a:r>
              <a:rPr lang="en-ZA" sz="2400" cap="none" spc="3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ZA" sz="2400" cap="none" spc="300" dirty="0" smtClean="0">
                <a:solidFill>
                  <a:schemeClr val="tx1"/>
                </a:solidFill>
                <a:latin typeface="+mn-lt"/>
              </a:rPr>
            </a:br>
            <a:endParaRPr lang="en-ZA" sz="2400" cap="none" spc="3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fact-about-bieber-at-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6415836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‘n slim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vaar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akademies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skool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is ‘n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onderskeidingskandidaat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stom 2">
      <a:majorFont>
        <a:latin typeface="Segoe Script"/>
        <a:ea typeface=""/>
        <a:cs typeface=""/>
      </a:majorFont>
      <a:minorFont>
        <a:latin typeface="Lucida Handwriting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</TotalTime>
  <Words>803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Selfportret</vt:lpstr>
      <vt:lpstr>Slide 2</vt:lpstr>
      <vt:lpstr>Slide 3</vt:lpstr>
      <vt:lpstr>Hy sit en dink (hy is 15 jaar) waaroor hy moet skryf. </vt:lpstr>
      <vt:lpstr>Miskien moet hy kyk in ‘n spieël hoe hy lyk: </vt:lpstr>
      <vt:lpstr> die bril (met vingermerke bevat)</vt:lpstr>
      <vt:lpstr> sy hande (die van iemand wat handewerk ken) </vt:lpstr>
      <vt:lpstr> verby sy deurmekaar hare... na iemand wat hy nog ten volle moet  ontdek. </vt:lpstr>
      <vt:lpstr>Op skool ‘n A-kandidaat </vt:lpstr>
      <vt:lpstr>(Op sy rapport staan: “hulpvaardig en pligsgetrou”) </vt:lpstr>
      <vt:lpstr>Tog kla hulle: “skryf tog leesbaar!” </vt:lpstr>
      <vt:lpstr>Atletiek, rugby, krieket –  dis nie sy gebied. </vt:lpstr>
      <vt:lpstr>Hy sal eerder (as die tyd dit toelaat) voor die rekenaar gaan sit. </vt:lpstr>
      <vt:lpstr>En hy sit nou en peins... </vt:lpstr>
      <vt:lpstr>oor wat hy, oor homself as ‘n selfportret kan skryf.</vt:lpstr>
      <vt:lpstr>Slide 16</vt:lpstr>
    </vt:vector>
  </TitlesOfParts>
  <Company>stjohns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huysamer</dc:creator>
  <cp:lastModifiedBy>huysamer</cp:lastModifiedBy>
  <cp:revision>23</cp:revision>
  <dcterms:created xsi:type="dcterms:W3CDTF">2012-01-29T14:48:59Z</dcterms:created>
  <dcterms:modified xsi:type="dcterms:W3CDTF">2012-01-30T18:49:51Z</dcterms:modified>
</cp:coreProperties>
</file>