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D600-45C3-4E05-AE27-E7C61FA80625}" type="datetimeFigureOut">
              <a:rPr lang="en-US" smtClean="0"/>
              <a:pPr/>
              <a:t>3/11/2010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DAB3-D0E5-40E8-9B84-B0EAF1CC67AD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arm1.static.flickr.com/182/376365231_7c336ffe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389532" cy="69945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farm4.static.flickr.com/3173/2783875953_ce822ea710.jpg?v=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136525"/>
            <a:ext cx="9859754" cy="699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jy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draai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jou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leiklipkop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371600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kennis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swartbord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intelligent.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‘n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grys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kop.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HARDkoppig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6019623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604" y="0"/>
            <a:ext cx="103052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jy</a:t>
            </a:r>
            <a:r>
              <a:rPr lang="en-US" dirty="0" smtClean="0"/>
              <a:t> lag en </a:t>
            </a:r>
            <a:r>
              <a:rPr lang="en-US" dirty="0" err="1" smtClean="0"/>
              <a:t>breek</a:t>
            </a:r>
            <a:r>
              <a:rPr lang="en-US" dirty="0" smtClean="0"/>
              <a:t> my </a:t>
            </a:r>
            <a:r>
              <a:rPr lang="en-US" dirty="0" err="1" smtClean="0"/>
              <a:t>tente</a:t>
            </a:r>
            <a:r>
              <a:rPr lang="en-US" dirty="0" smtClean="0"/>
              <a:t> op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862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tydelike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verblyfplekke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Wanneer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dogter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haarself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praat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dikbek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of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skanse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afbreek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daaroor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lag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verwys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naïewe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kinderlike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waaruit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ontnugter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traitgatems.org/web_images/orig_old_hands_on_bi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806" y="-136525"/>
            <a:ext cx="9434806" cy="699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chemeClr val="bg1"/>
                </a:solidFill>
              </a:rPr>
              <a:t>m</a:t>
            </a:r>
            <a:r>
              <a:rPr lang="en-US" dirty="0" err="1" smtClean="0">
                <a:solidFill>
                  <a:schemeClr val="bg1"/>
                </a:solidFill>
              </a:rPr>
              <a:t>aar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jy</a:t>
            </a:r>
            <a:r>
              <a:rPr lang="en-US" dirty="0" smtClean="0">
                <a:solidFill>
                  <a:schemeClr val="bg1"/>
                </a:solidFill>
              </a:rPr>
              <a:t> offer my </a:t>
            </a:r>
            <a:r>
              <a:rPr lang="en-US" dirty="0" err="1" smtClean="0">
                <a:solidFill>
                  <a:schemeClr val="bg1"/>
                </a:solidFill>
              </a:rPr>
              <a:t>elke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aand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vir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jou</a:t>
            </a:r>
            <a:r>
              <a:rPr lang="en-US" dirty="0" smtClean="0">
                <a:solidFill>
                  <a:schemeClr val="bg1"/>
                </a:solidFill>
              </a:rPr>
              <a:t> Here God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181600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is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lief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omdat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 God bid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dogter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waak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gelowig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inephreakpictures.com/shadeofgrey/album%20screencaps/images/whisper-ear_jpg.jpg"/>
          <p:cNvPicPr>
            <a:picLocks noChangeAspect="1" noChangeArrowheads="1"/>
          </p:cNvPicPr>
          <p:nvPr/>
        </p:nvPicPr>
        <p:blipFill>
          <a:blip r:embed="rId2"/>
          <a:srcRect l="14748" t="1952" r="126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274638"/>
            <a:ext cx="10896600" cy="1143000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</a:t>
            </a:r>
            <a:r>
              <a:rPr lang="en-US" dirty="0" err="1" smtClean="0">
                <a:solidFill>
                  <a:schemeClr val="bg1"/>
                </a:solidFill>
              </a:rPr>
              <a:t>ou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moesie-oor</a:t>
            </a:r>
            <a:r>
              <a:rPr lang="en-US" dirty="0" smtClean="0">
                <a:solidFill>
                  <a:schemeClr val="bg1"/>
                </a:solidFill>
              </a:rPr>
              <a:t> is my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enigste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telefoon</a:t>
            </a:r>
            <a:endParaRPr lang="en-Z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Sy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altyd</a:t>
            </a:r>
            <a:r>
              <a:rPr lang="en-US" sz="2800" dirty="0" smtClean="0">
                <a:solidFill>
                  <a:schemeClr val="bg1"/>
                </a:solidFill>
              </a:rPr>
              <a:t> met </a:t>
            </a:r>
            <a:r>
              <a:rPr lang="en-US" sz="2800" dirty="0" err="1" smtClean="0">
                <a:solidFill>
                  <a:schemeClr val="bg1"/>
                </a:solidFill>
              </a:rPr>
              <a:t>haar</a:t>
            </a:r>
            <a:r>
              <a:rPr lang="en-US" sz="2800" dirty="0" smtClean="0">
                <a:solidFill>
                  <a:schemeClr val="bg1"/>
                </a:solidFill>
              </a:rPr>
              <a:t> ma </a:t>
            </a:r>
            <a:r>
              <a:rPr lang="en-US" sz="2800" dirty="0" err="1" smtClean="0">
                <a:solidFill>
                  <a:schemeClr val="bg1"/>
                </a:solidFill>
              </a:rPr>
              <a:t>praat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oor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baie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intieme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probleme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wat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sy</a:t>
            </a:r>
            <a:r>
              <a:rPr lang="en-US" sz="2800" dirty="0" smtClean="0">
                <a:solidFill>
                  <a:schemeClr val="bg1"/>
                </a:solidFill>
              </a:rPr>
              <a:t> met </a:t>
            </a:r>
            <a:r>
              <a:rPr lang="en-US" sz="2800" dirty="0" err="1" smtClean="0">
                <a:solidFill>
                  <a:schemeClr val="bg1"/>
                </a:solidFill>
              </a:rPr>
              <a:t>ander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mense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deel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nie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sgiv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7398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my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enigste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bybel</a:t>
            </a:r>
            <a:endParaRPr lang="en-Z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49457"/>
            <a:ext cx="266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Die </a:t>
            </a:r>
            <a:r>
              <a:rPr lang="en-US" sz="2800" dirty="0" err="1" smtClean="0">
                <a:solidFill>
                  <a:schemeClr val="bg1"/>
                </a:solidFill>
              </a:rPr>
              <a:t>opvoeding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wat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sy</a:t>
            </a:r>
            <a:r>
              <a:rPr lang="en-US" sz="2800" dirty="0" smtClean="0">
                <a:solidFill>
                  <a:schemeClr val="bg1"/>
                </a:solidFill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</a:rPr>
              <a:t>haar</a:t>
            </a:r>
            <a:r>
              <a:rPr lang="en-US" sz="2800" dirty="0" smtClean="0">
                <a:solidFill>
                  <a:schemeClr val="bg1"/>
                </a:solidFill>
              </a:rPr>
              <a:t> ma se </a:t>
            </a:r>
            <a:r>
              <a:rPr lang="en-US" sz="2800" dirty="0" err="1" smtClean="0">
                <a:solidFill>
                  <a:schemeClr val="bg1"/>
                </a:solidFill>
              </a:rPr>
              <a:t>huis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ontvang</a:t>
            </a:r>
            <a:r>
              <a:rPr lang="en-US" sz="2800" dirty="0" smtClean="0">
                <a:solidFill>
                  <a:schemeClr val="bg1"/>
                </a:solidFill>
              </a:rPr>
              <a:t> het is </a:t>
            </a:r>
            <a:r>
              <a:rPr lang="en-US" sz="2800" dirty="0" err="1" smtClean="0">
                <a:solidFill>
                  <a:schemeClr val="bg1"/>
                </a:solidFill>
              </a:rPr>
              <a:t>haar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enigste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riglyn</a:t>
            </a:r>
            <a:r>
              <a:rPr lang="en-US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bybel</a:t>
            </a:r>
            <a:r>
              <a:rPr lang="en-US" sz="2800" dirty="0" smtClean="0">
                <a:solidFill>
                  <a:schemeClr val="bg1"/>
                </a:solidFill>
              </a:rPr>
              <a:t>) in die </a:t>
            </a:r>
            <a:r>
              <a:rPr lang="en-US" sz="2800" dirty="0" err="1" smtClean="0">
                <a:solidFill>
                  <a:schemeClr val="bg1"/>
                </a:solidFill>
              </a:rPr>
              <a:t>lewe</a:t>
            </a:r>
            <a:endParaRPr lang="en-Z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icrowaves101.com/encyclopedia/images/VSWR/break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1947" y="1"/>
            <a:ext cx="1013594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my </a:t>
            </a:r>
            <a:r>
              <a:rPr lang="en-US" dirty="0" err="1" smtClean="0"/>
              <a:t>breekwater</a:t>
            </a:r>
            <a:r>
              <a:rPr lang="en-US" dirty="0" smtClean="0"/>
              <a:t> teen die </a:t>
            </a:r>
            <a:r>
              <a:rPr lang="en-US" dirty="0" err="1" smtClean="0"/>
              <a:t>lewe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4611231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Breekwaters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beskerm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skepe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hawes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teen die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onstuimige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seegolwe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skep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veilige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ankerplek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stormtye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 descr="48640912_atalim33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jou naam my breekwater teen die lewe</a:t>
            </a:r>
            <a:endParaRPr kumimoji="0" lang="en-Z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720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veilig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voel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teen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aanslae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beskerm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vwong.files.wordpress.com/2008/12/1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29925" y="-136526"/>
            <a:ext cx="11398487" cy="69945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ek</a:t>
            </a:r>
            <a:r>
              <a:rPr lang="en-US" dirty="0" smtClean="0">
                <a:solidFill>
                  <a:schemeClr val="bg1"/>
                </a:solidFill>
              </a:rPr>
              <a:t> is so jammer mamma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dat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nie</a:t>
            </a:r>
            <a:r>
              <a:rPr lang="en-US" dirty="0" smtClean="0">
                <a:solidFill>
                  <a:schemeClr val="bg1"/>
                </a:solidFill>
              </a:rPr>
              <a:t> is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wat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graag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jou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wees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3048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dogter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teleurstel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daaroor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verskoning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ulot.files.wordpress.com/2008/09/writing-with-p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8424" y="0"/>
            <a:ext cx="1014412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Ma,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skryf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‘n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gedig</a:t>
            </a:r>
            <a:endParaRPr lang="en-ZA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1054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Persoonlike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gedig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eerstepersoon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www.sonshinecraft.com/catalog/images/50446%20mini%20jazzy%20punctuation.jpg"/>
          <p:cNvPicPr>
            <a:picLocks noChangeAspect="1" noChangeArrowheads="1"/>
          </p:cNvPicPr>
          <p:nvPr/>
        </p:nvPicPr>
        <p:blipFill>
          <a:blip r:embed="rId2"/>
          <a:srcRect l="20175" r="23684"/>
          <a:stretch>
            <a:fillRect/>
          </a:stretch>
        </p:blipFill>
        <p:spPr bwMode="auto">
          <a:xfrm>
            <a:off x="990600" y="762000"/>
            <a:ext cx="48768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685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sonder</a:t>
            </a:r>
            <a:r>
              <a:rPr lang="en-US" sz="4000" dirty="0" smtClean="0"/>
              <a:t> </a:t>
            </a:r>
            <a:r>
              <a:rPr lang="en-US" sz="4000" dirty="0" err="1" smtClean="0"/>
              <a:t>fênsie</a:t>
            </a:r>
            <a:r>
              <a:rPr lang="en-US" sz="4000" dirty="0" smtClean="0"/>
              <a:t> </a:t>
            </a:r>
            <a:r>
              <a:rPr lang="en-US" sz="4000" dirty="0" err="1" smtClean="0"/>
              <a:t>leestekens</a:t>
            </a:r>
            <a:r>
              <a:rPr lang="en-US" sz="4000" dirty="0" smtClean="0"/>
              <a:t> </a:t>
            </a:r>
            <a:endParaRPr lang="en-Z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524000"/>
            <a:ext cx="266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Eenvoudige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gedig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beïndruk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indrukwekkende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leestekens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eenvoud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eerlik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gedagtes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daarin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33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sonder</a:t>
            </a:r>
            <a:r>
              <a:rPr lang="en-US" sz="4400" dirty="0" smtClean="0"/>
              <a:t> </a:t>
            </a:r>
            <a:r>
              <a:rPr lang="en-US" sz="4400" dirty="0" err="1" smtClean="0"/>
              <a:t>woorde</a:t>
            </a:r>
            <a:r>
              <a:rPr lang="en-US" sz="4400" dirty="0" smtClean="0"/>
              <a:t> </a:t>
            </a:r>
            <a:r>
              <a:rPr lang="en-US" sz="4400" dirty="0" err="1" smtClean="0"/>
              <a:t>wat</a:t>
            </a:r>
            <a:r>
              <a:rPr lang="en-US" sz="4400" dirty="0" smtClean="0"/>
              <a:t> </a:t>
            </a:r>
            <a:r>
              <a:rPr lang="en-US" sz="4400" dirty="0" err="1" smtClean="0"/>
              <a:t>rym</a:t>
            </a:r>
            <a:r>
              <a:rPr lang="en-US" sz="4400" dirty="0" smtClean="0"/>
              <a:t> </a:t>
            </a:r>
            <a:endParaRPr lang="en-ZA" sz="4400" dirty="0"/>
          </a:p>
        </p:txBody>
      </p:sp>
      <p:pic>
        <p:nvPicPr>
          <p:cNvPr id="17410" name="Picture 2" descr="http://monkeybizness.files.wordpress.com/2008/06/rhyming-dictionary-1.jpg"/>
          <p:cNvPicPr>
            <a:picLocks noChangeAspect="1" noChangeArrowheads="1"/>
          </p:cNvPicPr>
          <p:nvPr/>
        </p:nvPicPr>
        <p:blipFill>
          <a:blip r:embed="rId2"/>
          <a:srcRect l="17600" r="18400"/>
          <a:stretch>
            <a:fillRect/>
          </a:stretch>
        </p:blipFill>
        <p:spPr bwMode="auto">
          <a:xfrm>
            <a:off x="1447800" y="1295400"/>
            <a:ext cx="3048000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16764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 is so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eenvoudig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woorde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einde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die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versreëls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s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bywoorde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5791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n</a:t>
            </a:r>
            <a:r>
              <a:rPr lang="en-US" sz="4400" dirty="0" smtClean="0"/>
              <a:t>et </a:t>
            </a:r>
            <a:r>
              <a:rPr lang="en-US" sz="4400" dirty="0" err="1" smtClean="0"/>
              <a:t>sommer</a:t>
            </a:r>
            <a:endParaRPr lang="en-ZA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371600"/>
            <a:ext cx="312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Weer</a:t>
            </a:r>
            <a:r>
              <a:rPr lang="en-US" sz="2800" dirty="0" smtClean="0"/>
              <a:t> </a:t>
            </a:r>
            <a:r>
              <a:rPr lang="en-US" sz="2800" dirty="0" err="1" smtClean="0"/>
              <a:t>eens</a:t>
            </a:r>
            <a:r>
              <a:rPr lang="en-US" sz="2800" dirty="0" smtClean="0"/>
              <a:t> </a:t>
            </a:r>
            <a:r>
              <a:rPr lang="en-US" sz="2800" dirty="0" err="1" smtClean="0"/>
              <a:t>beklemtoon</a:t>
            </a:r>
            <a:r>
              <a:rPr lang="en-US" sz="2800" dirty="0" smtClean="0"/>
              <a:t> </a:t>
            </a:r>
            <a:r>
              <a:rPr lang="en-US" sz="2800" dirty="0" err="1" smtClean="0"/>
              <a:t>sy</a:t>
            </a:r>
            <a:r>
              <a:rPr lang="en-US" sz="2800" dirty="0" smtClean="0"/>
              <a:t> die </a:t>
            </a:r>
            <a:r>
              <a:rPr lang="en-US" sz="2800" dirty="0" err="1" smtClean="0"/>
              <a:t>eenvoud</a:t>
            </a:r>
            <a:r>
              <a:rPr lang="en-US" sz="2800" dirty="0" smtClean="0"/>
              <a:t> van die </a:t>
            </a:r>
            <a:r>
              <a:rPr lang="en-US" sz="2800" dirty="0" err="1" smtClean="0"/>
              <a:t>gedig</a:t>
            </a:r>
            <a:r>
              <a:rPr lang="en-US" sz="2800" dirty="0" smtClean="0"/>
              <a:t> – </a:t>
            </a:r>
            <a:r>
              <a:rPr lang="en-US" sz="2800" dirty="0" err="1" smtClean="0"/>
              <a:t>daar</a:t>
            </a:r>
            <a:r>
              <a:rPr lang="en-US" sz="2800" dirty="0" smtClean="0"/>
              <a:t> is </a:t>
            </a:r>
            <a:r>
              <a:rPr lang="en-US" sz="2800" dirty="0" err="1" smtClean="0"/>
              <a:t>nie</a:t>
            </a:r>
            <a:r>
              <a:rPr lang="en-US" sz="2800" dirty="0" smtClean="0"/>
              <a:t> </a:t>
            </a:r>
            <a:r>
              <a:rPr lang="en-US" sz="2800" dirty="0" err="1" smtClean="0"/>
              <a:t>woorde</a:t>
            </a:r>
            <a:r>
              <a:rPr lang="en-US" sz="2800" dirty="0" smtClean="0"/>
              <a:t> </a:t>
            </a:r>
            <a:r>
              <a:rPr lang="en-US" sz="2800" dirty="0" err="1" smtClean="0"/>
              <a:t>wat</a:t>
            </a:r>
            <a:r>
              <a:rPr lang="en-US" sz="2800" dirty="0" smtClean="0"/>
              <a:t>  </a:t>
            </a:r>
            <a:r>
              <a:rPr lang="en-US" sz="2800" dirty="0" err="1" smtClean="0"/>
              <a:t>jou</a:t>
            </a:r>
            <a:r>
              <a:rPr lang="en-US" sz="2800" dirty="0" smtClean="0"/>
              <a:t> </a:t>
            </a:r>
            <a:r>
              <a:rPr lang="en-US" sz="2800" dirty="0" err="1" smtClean="0"/>
              <a:t>meer</a:t>
            </a:r>
            <a:r>
              <a:rPr lang="en-US" sz="2800" dirty="0" smtClean="0"/>
              <a:t> </a:t>
            </a:r>
            <a:r>
              <a:rPr lang="en-US" sz="2800" dirty="0" err="1" smtClean="0"/>
              <a:t>vertel</a:t>
            </a:r>
            <a:r>
              <a:rPr lang="en-US" sz="2800" dirty="0" smtClean="0"/>
              <a:t> van die </a:t>
            </a:r>
            <a:r>
              <a:rPr lang="en-US" sz="2800" dirty="0" err="1" smtClean="0"/>
              <a:t>aksies</a:t>
            </a:r>
            <a:r>
              <a:rPr lang="en-US" sz="2800" dirty="0" smtClean="0"/>
              <a:t> </a:t>
            </a:r>
            <a:r>
              <a:rPr lang="en-US" sz="2800" dirty="0" err="1" smtClean="0"/>
              <a:t>nie</a:t>
            </a:r>
            <a:endParaRPr lang="en-ZA" sz="2800" dirty="0"/>
          </a:p>
        </p:txBody>
      </p:sp>
      <p:pic>
        <p:nvPicPr>
          <p:cNvPr id="13314" name="Picture 2" descr="http://www.conceptvisionz.net/tutorial_10_files/fin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3370477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71600" y="5943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Vir</a:t>
            </a:r>
            <a:r>
              <a:rPr lang="en-US" sz="2400" dirty="0" smtClean="0"/>
              <a:t> </a:t>
            </a:r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rede</a:t>
            </a:r>
            <a:r>
              <a:rPr lang="en-US" sz="2400" dirty="0" smtClean="0"/>
              <a:t> </a:t>
            </a:r>
            <a:r>
              <a:rPr lang="en-US" sz="2400" dirty="0" err="1" smtClean="0"/>
              <a:t>nie</a:t>
            </a:r>
            <a:endParaRPr lang="en-Z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etscurbpesticides.ca/en/resources/baref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6357" y="-136525"/>
            <a:ext cx="10510357" cy="699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‘n </a:t>
            </a:r>
            <a:r>
              <a:rPr lang="en-US" dirty="0" err="1" smtClean="0">
                <a:solidFill>
                  <a:schemeClr val="bg1"/>
                </a:solidFill>
              </a:rPr>
              <a:t>kaalvoet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gedig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66800" y="21336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Kaalvoet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onopgesmuk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so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eenvoudig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enigiemand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verstaan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ayll.blogs.com/photos/uncategorized/child_drawing_he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5243" y="-136525"/>
            <a:ext cx="9309243" cy="699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14800" y="51816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00000"/>
                </a:solidFill>
              </a:rPr>
              <a:t>‘n </a:t>
            </a:r>
            <a:r>
              <a:rPr lang="en-US" dirty="0" err="1" smtClean="0">
                <a:solidFill>
                  <a:srgbClr val="C00000"/>
                </a:solidFill>
              </a:rPr>
              <a:t>kaalvoet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gedig</a:t>
            </a:r>
            <a:endParaRPr lang="en-Z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arm2.static.flickr.com/1236/1102128244_7a6f840f76.jpg?v=0"/>
          <p:cNvPicPr>
            <a:picLocks noChangeAspect="1" noChangeArrowheads="1"/>
          </p:cNvPicPr>
          <p:nvPr/>
        </p:nvPicPr>
        <p:blipFill>
          <a:blip r:embed="rId2"/>
          <a:srcRect b="7102"/>
          <a:stretch>
            <a:fillRect/>
          </a:stretch>
        </p:blipFill>
        <p:spPr bwMode="auto">
          <a:xfrm>
            <a:off x="-1" y="0"/>
            <a:ext cx="1028374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want </a:t>
            </a:r>
            <a:r>
              <a:rPr lang="en-US" dirty="0" err="1" smtClean="0">
                <a:solidFill>
                  <a:schemeClr val="bg1"/>
                </a:solidFill>
              </a:rPr>
              <a:t>jy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maak</a:t>
            </a:r>
            <a:r>
              <a:rPr lang="en-US" dirty="0" smtClean="0">
                <a:solidFill>
                  <a:schemeClr val="bg1"/>
                </a:solidFill>
              </a:rPr>
              <a:t> my </a:t>
            </a:r>
            <a:r>
              <a:rPr lang="en-US" dirty="0" err="1" smtClean="0">
                <a:solidFill>
                  <a:schemeClr val="bg1"/>
                </a:solidFill>
              </a:rPr>
              <a:t>groot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err="1" smtClean="0">
                <a:solidFill>
                  <a:schemeClr val="bg1"/>
                </a:solidFill>
              </a:rPr>
              <a:t>jou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klein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handjies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35052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gedig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omdat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grootgemaak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het –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het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gedoen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opgeoffer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5814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“In”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hande</a:t>
            </a:r>
            <a:r>
              <a:rPr lang="en-US" sz="2800" dirty="0" smtClean="0"/>
              <a:t> </a:t>
            </a:r>
            <a:r>
              <a:rPr lang="en-US" sz="2800" dirty="0" err="1" smtClean="0"/>
              <a:t>ipv</a:t>
            </a:r>
            <a:r>
              <a:rPr lang="en-US" sz="2800" dirty="0" smtClean="0"/>
              <a:t> “met” </a:t>
            </a:r>
            <a:r>
              <a:rPr lang="en-US" sz="2800" dirty="0" err="1" smtClean="0"/>
              <a:t>haar</a:t>
            </a:r>
            <a:r>
              <a:rPr lang="en-US" sz="2800" dirty="0" smtClean="0"/>
              <a:t> </a:t>
            </a:r>
            <a:r>
              <a:rPr lang="en-US" sz="2800" dirty="0" err="1" smtClean="0"/>
              <a:t>hande</a:t>
            </a:r>
            <a:r>
              <a:rPr lang="en-US" sz="2800" dirty="0" smtClean="0"/>
              <a:t> – </a:t>
            </a:r>
            <a:r>
              <a:rPr lang="en-US" sz="2800" dirty="0" err="1" smtClean="0"/>
              <a:t>koester</a:t>
            </a:r>
            <a:r>
              <a:rPr lang="en-US" sz="2800" dirty="0" smtClean="0"/>
              <a:t> </a:t>
            </a:r>
            <a:r>
              <a:rPr lang="en-US" sz="2800" dirty="0" err="1" smtClean="0"/>
              <a:t>haar</a:t>
            </a:r>
            <a:r>
              <a:rPr lang="en-US" sz="2800" dirty="0" smtClean="0"/>
              <a:t> kind</a:t>
            </a:r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_DWBV4mYIp1s/SXId3MOQmhI/AAAAAAAAAAw/o1vgIRssuQA/s320/Angry+Eye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3527" t="3571" r="3013" b="3571"/>
          <a:stretch>
            <a:fillRect/>
          </a:stretch>
        </p:blipFill>
        <p:spPr bwMode="auto">
          <a:xfrm>
            <a:off x="0" y="0"/>
            <a:ext cx="4038600" cy="3962400"/>
          </a:xfrm>
          <a:prstGeom prst="rect">
            <a:avLst/>
          </a:prstGeom>
          <a:noFill/>
        </p:spPr>
      </p:pic>
      <p:pic>
        <p:nvPicPr>
          <p:cNvPr id="13316" name="Picture 4" descr="http://wwwdelivery.superstock.com/WI/223/1439/PreviewComp/SuperStock_1439R-85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</p:spPr>
      </p:pic>
      <p:pic>
        <p:nvPicPr>
          <p:cNvPr id="13318" name="Picture 6" descr="http://anniemiz.typepad.com/photos/uncategorized/2007/08/23/chise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2286000" cy="2961140"/>
          </a:xfrm>
          <a:prstGeom prst="rect">
            <a:avLst/>
          </a:prstGeom>
          <a:noFill/>
        </p:spPr>
      </p:pic>
      <p:pic>
        <p:nvPicPr>
          <p:cNvPr id="13320" name="Picture 8" descr="http://anniemiz.typepad.com/photos/uncategorized/2007/08/23/chise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962400"/>
            <a:ext cx="3581400" cy="2895600"/>
          </a:xfrm>
          <a:prstGeom prst="rect">
            <a:avLst/>
          </a:prstGeom>
          <a:noFill/>
        </p:spPr>
      </p:pic>
      <p:pic>
        <p:nvPicPr>
          <p:cNvPr id="13322" name="Picture 10" descr="http://anniemiz.typepad.com/photos/uncategorized/2007/08/23/chise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-1"/>
            <a:ext cx="3048000" cy="3948187"/>
          </a:xfrm>
          <a:prstGeom prst="rect">
            <a:avLst/>
          </a:prstGeom>
          <a:noFill/>
        </p:spPr>
      </p:pic>
      <p:pic>
        <p:nvPicPr>
          <p:cNvPr id="13324" name="Picture 12" descr="http://anniemiz.typepad.com/photos/uncategorized/2007/08/23/chise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beitel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met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swart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oë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spits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woorde</a:t>
            </a:r>
            <a:endParaRPr lang="en-Z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066800"/>
            <a:ext cx="350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was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gebruik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oë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woorde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dissiplineer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maniere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leer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beeldhouer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beeld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vorm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maklik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endParaRPr lang="en-Z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449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MA</vt:lpstr>
      <vt:lpstr>Ma, ek skryf vir jou ‘n gedig</vt:lpstr>
      <vt:lpstr>Slide 3</vt:lpstr>
      <vt:lpstr>Slide 4</vt:lpstr>
      <vt:lpstr>sonder bywoorde</vt:lpstr>
      <vt:lpstr>‘n kaalvoet gedig</vt:lpstr>
      <vt:lpstr>‘n kaalvoet gedig</vt:lpstr>
      <vt:lpstr>want jy maak my groot in jou krom klein handjies</vt:lpstr>
      <vt:lpstr>jy beitel my met jou swart oë en spits woorde</vt:lpstr>
      <vt:lpstr>jy draai jou leiklipkop</vt:lpstr>
      <vt:lpstr>jy lag en breek my tente op</vt:lpstr>
      <vt:lpstr>maar jy offer my elke aand vir jou Here God</vt:lpstr>
      <vt:lpstr>jou moesie-oor is my enigste telefoon</vt:lpstr>
      <vt:lpstr>jou huis is my enigste bybel</vt:lpstr>
      <vt:lpstr>jou naam my breekwater teen die lewe</vt:lpstr>
      <vt:lpstr>Slide 16</vt:lpstr>
      <vt:lpstr>ek is so jammer mamma dat ek nie is wat ek graag vir jou wil wees nie</vt:lpstr>
    </vt:vector>
  </TitlesOfParts>
  <Company>stjohns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</dc:title>
  <dc:creator>huysamer</dc:creator>
  <cp:lastModifiedBy>huysamer</cp:lastModifiedBy>
  <cp:revision>19</cp:revision>
  <dcterms:created xsi:type="dcterms:W3CDTF">2009-03-04T08:34:00Z</dcterms:created>
  <dcterms:modified xsi:type="dcterms:W3CDTF">2010-03-11T12:04:38Z</dcterms:modified>
</cp:coreProperties>
</file>