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872F-5784-43EA-9348-3EA7BDDCBD96}" type="datetimeFigureOut">
              <a:rPr lang="en-ZA" smtClean="0"/>
              <a:t>2011/05/30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518A-F0CE-4813-A518-1B084F6EF69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378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518A-F0CE-4813-A518-1B084F6EF699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760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97B-EC4A-4811-BDC4-B938B4C05B4D}" type="datetimeFigureOut">
              <a:rPr lang="en-ZA" smtClean="0"/>
              <a:t>2011/05/30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248B-C2F9-4D31-8060-C46D179BFC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860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97B-EC4A-4811-BDC4-B938B4C05B4D}" type="datetimeFigureOut">
              <a:rPr lang="en-ZA" smtClean="0"/>
              <a:t>2011/05/30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248B-C2F9-4D31-8060-C46D179BFC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529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97B-EC4A-4811-BDC4-B938B4C05B4D}" type="datetimeFigureOut">
              <a:rPr lang="en-ZA" smtClean="0"/>
              <a:t>2011/05/30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248B-C2F9-4D31-8060-C46D179BFC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79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97B-EC4A-4811-BDC4-B938B4C05B4D}" type="datetimeFigureOut">
              <a:rPr lang="en-ZA" smtClean="0"/>
              <a:t>2011/05/30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248B-C2F9-4D31-8060-C46D179BFC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112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97B-EC4A-4811-BDC4-B938B4C05B4D}" type="datetimeFigureOut">
              <a:rPr lang="en-ZA" smtClean="0"/>
              <a:t>2011/05/30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248B-C2F9-4D31-8060-C46D179BFC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238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97B-EC4A-4811-BDC4-B938B4C05B4D}" type="datetimeFigureOut">
              <a:rPr lang="en-ZA" smtClean="0"/>
              <a:t>2011/05/30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248B-C2F9-4D31-8060-C46D179BFC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739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97B-EC4A-4811-BDC4-B938B4C05B4D}" type="datetimeFigureOut">
              <a:rPr lang="en-ZA" smtClean="0"/>
              <a:t>2011/05/30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248B-C2F9-4D31-8060-C46D179BFC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140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97B-EC4A-4811-BDC4-B938B4C05B4D}" type="datetimeFigureOut">
              <a:rPr lang="en-ZA" smtClean="0"/>
              <a:t>2011/05/30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248B-C2F9-4D31-8060-C46D179BFC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7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97B-EC4A-4811-BDC4-B938B4C05B4D}" type="datetimeFigureOut">
              <a:rPr lang="en-ZA" smtClean="0"/>
              <a:t>2011/05/30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248B-C2F9-4D31-8060-C46D179BFC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78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97B-EC4A-4811-BDC4-B938B4C05B4D}" type="datetimeFigureOut">
              <a:rPr lang="en-ZA" smtClean="0"/>
              <a:t>2011/05/30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248B-C2F9-4D31-8060-C46D179BFC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5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97B-EC4A-4811-BDC4-B938B4C05B4D}" type="datetimeFigureOut">
              <a:rPr lang="en-ZA" smtClean="0"/>
              <a:t>2011/05/30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248B-C2F9-4D31-8060-C46D179BFC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347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BB97B-EC4A-4811-BDC4-B938B4C05B4D}" type="datetimeFigureOut">
              <a:rPr lang="en-ZA" smtClean="0"/>
              <a:t>2011/05/30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D248B-C2F9-4D31-8060-C46D179BFC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472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4632" cy="161161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en </a:t>
            </a:r>
            <a:r>
              <a:rPr lang="en-US" dirty="0" err="1" smtClean="0"/>
              <a:t>uit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André </a:t>
            </a:r>
            <a:r>
              <a:rPr lang="en-US" dirty="0" err="1" smtClean="0"/>
              <a:t>Letoit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996953"/>
            <a:ext cx="3240360" cy="214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9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 err="1" smtClean="0"/>
              <a:t>om</a:t>
            </a:r>
            <a:r>
              <a:rPr lang="en-US" dirty="0" smtClean="0"/>
              <a:t> my </a:t>
            </a:r>
            <a:r>
              <a:rPr lang="en-US" dirty="0" err="1" smtClean="0"/>
              <a:t>hele</a:t>
            </a:r>
            <a:r>
              <a:rPr lang="en-US" dirty="0" smtClean="0"/>
              <a:t> </a:t>
            </a:r>
            <a:r>
              <a:rPr lang="en-US" dirty="0" err="1" smtClean="0"/>
              <a:t>lewe</a:t>
            </a:r>
            <a:r>
              <a:rPr lang="en-US" dirty="0" smtClean="0"/>
              <a:t> </a:t>
            </a:r>
            <a:r>
              <a:rPr lang="en-US" dirty="0" err="1" smtClean="0"/>
              <a:t>stadig</a:t>
            </a:r>
            <a:r>
              <a:rPr lang="en-US" dirty="0" smtClean="0"/>
              <a:t> </a:t>
            </a:r>
            <a:r>
              <a:rPr lang="en-US" dirty="0" err="1" smtClean="0"/>
              <a:t>oud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word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184" y="1556792"/>
            <a:ext cx="8856985" cy="504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2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Agter</a:t>
            </a:r>
            <a:r>
              <a:rPr lang="en-US" dirty="0" smtClean="0"/>
              <a:t> ‘n </a:t>
            </a:r>
            <a:r>
              <a:rPr lang="en-US" dirty="0" err="1" smtClean="0"/>
              <a:t>lessenaar</a:t>
            </a:r>
            <a:r>
              <a:rPr lang="en-US" dirty="0" smtClean="0"/>
              <a:t> met ‘n </a:t>
            </a:r>
            <a:r>
              <a:rPr lang="en-US" dirty="0" err="1" smtClean="0"/>
              <a:t>afgekoude</a:t>
            </a:r>
            <a:r>
              <a:rPr lang="en-US" dirty="0" smtClean="0"/>
              <a:t> pen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93278"/>
            <a:ext cx="6120680" cy="483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923" y="2132856"/>
            <a:ext cx="1914525" cy="355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0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n twee </a:t>
            </a:r>
            <a:r>
              <a:rPr lang="en-US" dirty="0" err="1" smtClean="0"/>
              <a:t>draadmandjies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weemoedig</a:t>
            </a:r>
            <a:r>
              <a:rPr lang="en-US" dirty="0" smtClean="0"/>
              <a:t> </a:t>
            </a:r>
            <a:r>
              <a:rPr lang="en-US" dirty="0" err="1" smtClean="0"/>
              <a:t>uitroep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:in en </a:t>
            </a:r>
            <a:r>
              <a:rPr lang="en-US" dirty="0" err="1" smtClean="0"/>
              <a:t>uit</a:t>
            </a:r>
            <a:r>
              <a:rPr lang="en-US" dirty="0" smtClean="0"/>
              <a:t/>
            </a:r>
            <a:br>
              <a:rPr lang="en-US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916833"/>
            <a:ext cx="6192687" cy="387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1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wil</a:t>
            </a:r>
            <a:r>
              <a:rPr lang="en-US" dirty="0" smtClean="0"/>
              <a:t> </a:t>
            </a:r>
            <a:r>
              <a:rPr lang="en-US" dirty="0" err="1" smtClean="0"/>
              <a:t>wys</a:t>
            </a:r>
            <a:r>
              <a:rPr lang="en-US" dirty="0" smtClean="0"/>
              <a:t> </a:t>
            </a:r>
            <a:r>
              <a:rPr lang="en-US" dirty="0" err="1" smtClean="0"/>
              <a:t>wees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sonder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oud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word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1682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1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4218" y="-675456"/>
            <a:ext cx="9894888" cy="989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26" y="5373216"/>
            <a:ext cx="8229600" cy="1143000"/>
          </a:xfrm>
        </p:spPr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wil</a:t>
            </a:r>
            <a:r>
              <a:rPr lang="en-US" dirty="0" smtClean="0"/>
              <a:t> ‘n </a:t>
            </a:r>
            <a:r>
              <a:rPr lang="en-US" dirty="0" err="1" smtClean="0"/>
              <a:t>vrou</a:t>
            </a:r>
            <a:r>
              <a:rPr lang="en-US" dirty="0" smtClean="0"/>
              <a:t> </a:t>
            </a:r>
            <a:r>
              <a:rPr lang="en-US" dirty="0" err="1" smtClean="0"/>
              <a:t>trou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779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2013" cy="975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8229600" cy="1143000"/>
          </a:xfrm>
        </p:spPr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wil</a:t>
            </a:r>
            <a:r>
              <a:rPr lang="en-US" dirty="0" smtClean="0"/>
              <a:t> my </a:t>
            </a:r>
            <a:r>
              <a:rPr lang="en-US" dirty="0" err="1" smtClean="0"/>
              <a:t>kinders</a:t>
            </a:r>
            <a:r>
              <a:rPr lang="en-US" dirty="0" smtClean="0"/>
              <a:t> se </a:t>
            </a:r>
            <a:r>
              <a:rPr lang="en-US" dirty="0" err="1" smtClean="0"/>
              <a:t>hande</a:t>
            </a:r>
            <a:r>
              <a:rPr lang="en-US" dirty="0" smtClean="0"/>
              <a:t> </a:t>
            </a:r>
            <a:r>
              <a:rPr lang="en-US" dirty="0" err="1" smtClean="0"/>
              <a:t>vashou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494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4594522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aar 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wil</a:t>
            </a:r>
            <a:r>
              <a:rPr lang="en-US" dirty="0" smtClean="0"/>
              <a:t> </a:t>
            </a:r>
            <a:r>
              <a:rPr lang="en-US" dirty="0" err="1" smtClean="0"/>
              <a:t>nooit</a:t>
            </a:r>
            <a:r>
              <a:rPr lang="en-US" dirty="0" smtClean="0"/>
              <a:t> </a:t>
            </a:r>
            <a:r>
              <a:rPr lang="en-US" dirty="0" err="1" smtClean="0"/>
              <a:t>middeljarig</a:t>
            </a:r>
            <a:r>
              <a:rPr lang="en-US" dirty="0" smtClean="0"/>
              <a:t> </a:t>
            </a:r>
            <a:r>
              <a:rPr lang="en-US" dirty="0" err="1" smtClean="0"/>
              <a:t>seniel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my </a:t>
            </a:r>
            <a:r>
              <a:rPr lang="en-US" dirty="0" err="1" smtClean="0"/>
              <a:t>onderbroek</a:t>
            </a:r>
            <a:r>
              <a:rPr lang="en-US" dirty="0" smtClean="0"/>
              <a:t> sit en </a:t>
            </a:r>
            <a:r>
              <a:rPr lang="en-US" dirty="0" err="1" smtClean="0"/>
              <a:t>koerantlees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94" y="404664"/>
            <a:ext cx="3384376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1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26514"/>
            <a:ext cx="6275040" cy="150304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wil</a:t>
            </a:r>
            <a:r>
              <a:rPr lang="en-US" dirty="0" smtClean="0"/>
              <a:t> god leer ken</a:t>
            </a:r>
            <a:br>
              <a:rPr lang="en-US" dirty="0" smtClean="0"/>
            </a:br>
            <a:r>
              <a:rPr lang="en-US" dirty="0" smtClean="0"/>
              <a:t>maar 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wil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kerk</a:t>
            </a:r>
            <a:r>
              <a:rPr lang="en-US" dirty="0" smtClean="0"/>
              <a:t> toe </a:t>
            </a:r>
            <a:br>
              <a:rPr lang="en-US" dirty="0" smtClean="0"/>
            </a:b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787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1"/>
            <a:ext cx="9324527" cy="69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dirty="0" err="1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dans</a:t>
            </a:r>
            <a:r>
              <a:rPr lang="en-US" dirty="0" smtClean="0">
                <a:solidFill>
                  <a:schemeClr val="bg1"/>
                </a:solidFill>
              </a:rPr>
              <a:t> en </a:t>
            </a:r>
            <a:r>
              <a:rPr lang="en-US" dirty="0" err="1" smtClean="0">
                <a:solidFill>
                  <a:schemeClr val="bg1"/>
                </a:solidFill>
              </a:rPr>
              <a:t>kerjol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119" y="1124744"/>
            <a:ext cx="3897361" cy="27223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maar 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wil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as ‘n </a:t>
            </a:r>
            <a:r>
              <a:rPr lang="en-US" dirty="0" err="1" smtClean="0"/>
              <a:t>vuilbaard</a:t>
            </a:r>
            <a:r>
              <a:rPr lang="en-US" dirty="0" smtClean="0"/>
              <a:t> </a:t>
            </a:r>
            <a:r>
              <a:rPr lang="en-US" dirty="0" err="1" smtClean="0"/>
              <a:t>dronklap</a:t>
            </a:r>
            <a:r>
              <a:rPr lang="en-US" dirty="0" smtClean="0"/>
              <a:t> </a:t>
            </a:r>
            <a:r>
              <a:rPr lang="en-US" dirty="0" err="1" smtClean="0"/>
              <a:t>vrek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887615" cy="636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3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644" y="764704"/>
            <a:ext cx="7416824" cy="564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dirty="0" smtClean="0"/>
              <a:t>aar as 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sterwe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bg1"/>
                </a:solidFill>
              </a:rPr>
              <a:t>gaan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liewers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reguit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dood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43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75</Words>
  <Application>Microsoft Office PowerPoint</Application>
  <PresentationFormat>On-screen Show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 en uit André Letoit</vt:lpstr>
      <vt:lpstr>ek wil wys wees sonder om oud te word</vt:lpstr>
      <vt:lpstr>ek wil ‘n vrou trou</vt:lpstr>
      <vt:lpstr>ek wil my kinders se hande vashou</vt:lpstr>
      <vt:lpstr>maar ek wil nooit middeljarig seniel in my onderbroek sit en koerantlees nie</vt:lpstr>
      <vt:lpstr>ek wil god leer ken maar ek wil nie kerk toe  gaan nie</vt:lpstr>
      <vt:lpstr>ek wil dans en kerjol</vt:lpstr>
      <vt:lpstr>maar ek wil nie as ‘n vuilbaard dronklap vrek nie</vt:lpstr>
      <vt:lpstr>maar as ek dan moet sterwe gaan ek liewers reguit dood</vt:lpstr>
      <vt:lpstr>as om my hele lewe stadig oud te word</vt:lpstr>
      <vt:lpstr>Agter ‘n lessenaar met ‘n afgekoude pen</vt:lpstr>
      <vt:lpstr>en twee draadmandjies wat weemoedig uitroep :in en uit </vt:lpstr>
    </vt:vector>
  </TitlesOfParts>
  <Company>HeronBridge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en uit Andre Letoit</dc:title>
  <dc:creator>JFourie</dc:creator>
  <cp:lastModifiedBy>JFourie</cp:lastModifiedBy>
  <cp:revision>6</cp:revision>
  <dcterms:created xsi:type="dcterms:W3CDTF">2011-05-30T05:56:48Z</dcterms:created>
  <dcterms:modified xsi:type="dcterms:W3CDTF">2011-05-30T08:40:00Z</dcterms:modified>
</cp:coreProperties>
</file>