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sson" initials="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67" autoAdjust="0"/>
    <p:restoredTop sz="86333" autoAdjust="0"/>
  </p:normalViewPr>
  <p:slideViewPr>
    <p:cSldViewPr>
      <p:cViewPr varScale="1">
        <p:scale>
          <a:sx n="73" d="100"/>
          <a:sy n="73" d="100"/>
        </p:scale>
        <p:origin x="-166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568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32BF88-AC2C-4467-83B2-B961E8985921}" type="datetimeFigureOut">
              <a:rPr lang="en-US" smtClean="0"/>
              <a:t>9/28/2008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A6C83A-32D1-4294-8A11-D02620DC45A4}" type="slidenum">
              <a:rPr lang="en-ZA" smtClean="0"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6C83A-32D1-4294-8A11-D02620DC45A4}" type="slidenum">
              <a:rPr lang="en-ZA" smtClean="0"/>
              <a:t>1</a:t>
            </a:fld>
            <a:endParaRPr lang="en-Z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D9725-0498-4E6A-A681-3087F873C5B0}" type="datetimeFigureOut">
              <a:rPr lang="en-US" smtClean="0"/>
              <a:pPr/>
              <a:t>9/28/2008</a:t>
            </a:fld>
            <a:endParaRPr lang="en-ZA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7C7A1C-BB2C-412D-8625-248BEFDA6E5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ZA" dirty="0"/>
          </a:p>
        </p:txBody>
      </p:sp>
    </p:spTree>
  </p:cSld>
  <p:clrMapOvr>
    <a:masterClrMapping/>
  </p:clrMapOvr>
  <p:transition spd="slow">
    <p:wipe dir="r"/>
    <p:sndAc>
      <p:stSnd>
        <p:snd r:embed="rId1" name="drumroll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D9725-0498-4E6A-A681-3087F873C5B0}" type="datetimeFigureOut">
              <a:rPr lang="en-US" smtClean="0"/>
              <a:pPr/>
              <a:t>9/28/2008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C7A1C-BB2C-412D-8625-248BEFDA6E50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  <p:transition spd="slow">
    <p:wipe dir="r"/>
    <p:sndAc>
      <p:stSnd>
        <p:snd r:embed="rId1" name="drumroll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D9725-0498-4E6A-A681-3087F873C5B0}" type="datetimeFigureOut">
              <a:rPr lang="en-US" smtClean="0"/>
              <a:pPr/>
              <a:t>9/28/2008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C7A1C-BB2C-412D-8625-248BEFDA6E50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  <p:transition spd="slow">
    <p:wipe dir="r"/>
    <p:sndAc>
      <p:stSnd>
        <p:snd r:embed="rId1" name="drumroll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95D9725-0498-4E6A-A681-3087F873C5B0}" type="datetimeFigureOut">
              <a:rPr lang="en-US" smtClean="0"/>
              <a:pPr/>
              <a:t>9/28/2008</a:t>
            </a:fld>
            <a:endParaRPr lang="en-ZA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47C7A1C-BB2C-412D-8625-248BEFDA6E5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slow">
    <p:wipe dir="r"/>
    <p:sndAc>
      <p:stSnd>
        <p:snd r:embed="rId1" name="drumroll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D9725-0498-4E6A-A681-3087F873C5B0}" type="datetimeFigureOut">
              <a:rPr lang="en-US" smtClean="0"/>
              <a:pPr/>
              <a:t>9/28/2008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C7A1C-BB2C-412D-8625-248BEFDA6E5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r"/>
    <p:sndAc>
      <p:stSnd>
        <p:snd r:embed="rId1" name="drumroll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D9725-0498-4E6A-A681-3087F873C5B0}" type="datetimeFigureOut">
              <a:rPr lang="en-US" smtClean="0"/>
              <a:pPr/>
              <a:t>9/28/2008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C7A1C-BB2C-412D-8625-248BEFDA6E5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wipe dir="r"/>
    <p:sndAc>
      <p:stSnd>
        <p:snd r:embed="rId1" name="drumroll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C7A1C-BB2C-412D-8625-248BEFDA6E5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D9725-0498-4E6A-A681-3087F873C5B0}" type="datetimeFigureOut">
              <a:rPr lang="en-US" smtClean="0"/>
              <a:pPr/>
              <a:t>9/28/2008</a:t>
            </a:fld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r"/>
    <p:sndAc>
      <p:stSnd>
        <p:snd r:embed="rId1" name="drumroll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D9725-0498-4E6A-A681-3087F873C5B0}" type="datetimeFigureOut">
              <a:rPr lang="en-US" smtClean="0"/>
              <a:pPr/>
              <a:t>9/28/2008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C7A1C-BB2C-412D-8625-248BEFDA6E5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slow">
    <p:wipe dir="r"/>
    <p:sndAc>
      <p:stSnd>
        <p:snd r:embed="rId1" name="drumroll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D9725-0498-4E6A-A681-3087F873C5B0}" type="datetimeFigureOut">
              <a:rPr lang="en-US" smtClean="0"/>
              <a:pPr/>
              <a:t>9/28/2008</a:t>
            </a:fld>
            <a:endParaRPr lang="en-Z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C7A1C-BB2C-412D-8625-248BEFDA6E50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  <p:transition spd="slow">
    <p:wipe dir="r"/>
    <p:sndAc>
      <p:stSnd>
        <p:snd r:embed="rId1" name="drumroll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95D9725-0498-4E6A-A681-3087F873C5B0}" type="datetimeFigureOut">
              <a:rPr lang="en-US" smtClean="0"/>
              <a:pPr/>
              <a:t>9/28/2008</a:t>
            </a:fld>
            <a:endParaRPr lang="en-Z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47C7A1C-BB2C-412D-8625-248BEFDA6E5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ZA" dirty="0"/>
          </a:p>
        </p:txBody>
      </p:sp>
    </p:spTree>
  </p:cSld>
  <p:clrMapOvr>
    <a:masterClrMapping/>
  </p:clrMapOvr>
  <p:transition spd="slow">
    <p:wipe dir="r"/>
    <p:sndAc>
      <p:stSnd>
        <p:snd r:embed="rId1" name="drumroll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D9725-0498-4E6A-A681-3087F873C5B0}" type="datetimeFigureOut">
              <a:rPr lang="en-US" smtClean="0"/>
              <a:pPr/>
              <a:t>9/28/2008</a:t>
            </a:fld>
            <a:endParaRPr lang="en-Z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7C7A1C-BB2C-412D-8625-248BEFDA6E5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ZA" dirty="0"/>
          </a:p>
        </p:txBody>
      </p:sp>
    </p:spTree>
  </p:cSld>
  <p:clrMapOvr>
    <a:masterClrMapping/>
  </p:clrMapOvr>
  <p:transition spd="slow">
    <p:wipe dir="r"/>
    <p:sndAc>
      <p:stSnd>
        <p:snd r:embed="rId1" name="drumroll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95D9725-0498-4E6A-A681-3087F873C5B0}" type="datetimeFigureOut">
              <a:rPr lang="en-US" smtClean="0"/>
              <a:pPr/>
              <a:t>9/28/2008</a:t>
            </a:fld>
            <a:endParaRPr lang="en-ZA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ZA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47C7A1C-BB2C-412D-8625-248BEFDA6E5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 spd="slow">
    <p:wipe dir="r"/>
    <p:sndAc>
      <p:stSnd>
        <p:snd r:embed="rId13" name="drumroll.wav" builtIn="1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tile tx="-190500" ty="0" sx="94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Rectangle 3"/>
          <p:cNvSpPr/>
          <p:nvPr/>
        </p:nvSpPr>
        <p:spPr>
          <a:xfrm>
            <a:off x="571472" y="642918"/>
            <a:ext cx="1428760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3600" dirty="0" smtClean="0"/>
              <a:t>Begin</a:t>
            </a:r>
            <a:endParaRPr lang="en-ZA" sz="3600" dirty="0"/>
          </a:p>
        </p:txBody>
      </p:sp>
      <p:sp>
        <p:nvSpPr>
          <p:cNvPr id="13" name="Rectangle 12"/>
          <p:cNvSpPr/>
          <p:nvPr/>
        </p:nvSpPr>
        <p:spPr>
          <a:xfrm>
            <a:off x="2786050" y="642918"/>
            <a:ext cx="1428760" cy="1285884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8000" dirty="0">
                <a:latin typeface="Arial Black" pitchFamily="34" charset="0"/>
              </a:rPr>
              <a:t>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000628" y="642918"/>
            <a:ext cx="1428760" cy="128588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8000" dirty="0" smtClean="0">
                <a:latin typeface="Arial Black" pitchFamily="34" charset="0"/>
              </a:rPr>
              <a:t>2</a:t>
            </a:r>
            <a:endParaRPr lang="en-ZA" sz="8000" dirty="0">
              <a:latin typeface="Arial Black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143768" y="642918"/>
            <a:ext cx="1428760" cy="1285884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8000" dirty="0" smtClean="0">
                <a:latin typeface="Arial Black" pitchFamily="34" charset="0"/>
              </a:rPr>
              <a:t>3</a:t>
            </a:r>
            <a:endParaRPr lang="en-ZA" sz="8000" dirty="0">
              <a:latin typeface="Arial Black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143768" y="2786058"/>
            <a:ext cx="1428760" cy="1285884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8000" dirty="0" smtClean="0">
                <a:latin typeface="Arial Black" pitchFamily="34" charset="0"/>
              </a:rPr>
              <a:t>4</a:t>
            </a:r>
            <a:endParaRPr lang="en-ZA" sz="8000" dirty="0">
              <a:latin typeface="Arial Black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786050" y="2786058"/>
            <a:ext cx="1428760" cy="1285884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8000" dirty="0" smtClean="0">
                <a:latin typeface="Arial Black" pitchFamily="34" charset="0"/>
              </a:rPr>
              <a:t>6</a:t>
            </a:r>
            <a:endParaRPr lang="en-ZA" sz="8000" dirty="0">
              <a:latin typeface="Arial Black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000628" y="2786058"/>
            <a:ext cx="1428760" cy="1285884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8000" dirty="0" smtClean="0">
                <a:latin typeface="Arial Black" pitchFamily="34" charset="0"/>
              </a:rPr>
              <a:t>5</a:t>
            </a:r>
            <a:endParaRPr lang="en-ZA" sz="3600" dirty="0">
              <a:latin typeface="Arial Black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786050" y="5000636"/>
            <a:ext cx="1428760" cy="128588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8000" dirty="0" smtClean="0">
                <a:latin typeface="Arial Black" pitchFamily="34" charset="0"/>
              </a:rPr>
              <a:t>9</a:t>
            </a:r>
            <a:endParaRPr lang="en-ZA" sz="8000" dirty="0">
              <a:latin typeface="Arial Black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42910" y="5000636"/>
            <a:ext cx="1428760" cy="128588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8000" dirty="0" smtClean="0">
                <a:latin typeface="Arial Black" pitchFamily="34" charset="0"/>
              </a:rPr>
              <a:t>8</a:t>
            </a:r>
            <a:endParaRPr lang="en-ZA" sz="8000" dirty="0">
              <a:latin typeface="Arial Black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42910" y="2786058"/>
            <a:ext cx="1428760" cy="128588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8000" dirty="0" smtClean="0">
                <a:latin typeface="Arial Black" pitchFamily="34" charset="0"/>
              </a:rPr>
              <a:t>7</a:t>
            </a:r>
            <a:endParaRPr lang="en-ZA" sz="8000" dirty="0">
              <a:latin typeface="Arial Black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143768" y="5000636"/>
            <a:ext cx="1428760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3600" dirty="0" smtClean="0"/>
              <a:t>Einde</a:t>
            </a:r>
            <a:endParaRPr lang="en-ZA" sz="3600" dirty="0"/>
          </a:p>
        </p:txBody>
      </p:sp>
      <p:sp>
        <p:nvSpPr>
          <p:cNvPr id="28" name="Rectangle 27"/>
          <p:cNvSpPr/>
          <p:nvPr/>
        </p:nvSpPr>
        <p:spPr>
          <a:xfrm>
            <a:off x="5000628" y="5000636"/>
            <a:ext cx="1428760" cy="128588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ZA" sz="7200" dirty="0" smtClean="0">
                <a:latin typeface="Arial Black" pitchFamily="34" charset="0"/>
              </a:rPr>
              <a:t>10</a:t>
            </a:r>
            <a:endParaRPr lang="en-ZA" sz="7200" dirty="0">
              <a:latin typeface="Arial Black" pitchFamily="34" charset="0"/>
            </a:endParaRPr>
          </a:p>
        </p:txBody>
      </p:sp>
      <p:sp>
        <p:nvSpPr>
          <p:cNvPr id="31" name="Right Arrow 30"/>
          <p:cNvSpPr/>
          <p:nvPr/>
        </p:nvSpPr>
        <p:spPr>
          <a:xfrm>
            <a:off x="4429124" y="1071546"/>
            <a:ext cx="428628" cy="500042"/>
          </a:xfrm>
          <a:prstGeom prst="rightArrow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2" name="Right Arrow 31"/>
          <p:cNvSpPr/>
          <p:nvPr/>
        </p:nvSpPr>
        <p:spPr>
          <a:xfrm>
            <a:off x="4500562" y="5357826"/>
            <a:ext cx="428628" cy="500042"/>
          </a:xfrm>
          <a:prstGeom prst="rightArrow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3" name="Right Arrow 32"/>
          <p:cNvSpPr/>
          <p:nvPr/>
        </p:nvSpPr>
        <p:spPr>
          <a:xfrm>
            <a:off x="2214546" y="5357826"/>
            <a:ext cx="428628" cy="500042"/>
          </a:xfrm>
          <a:prstGeom prst="rightArrow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4" name="Right Arrow 33"/>
          <p:cNvSpPr/>
          <p:nvPr/>
        </p:nvSpPr>
        <p:spPr>
          <a:xfrm>
            <a:off x="6643702" y="1071546"/>
            <a:ext cx="428628" cy="500042"/>
          </a:xfrm>
          <a:prstGeom prst="rightArrow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5" name="Right Arrow 34"/>
          <p:cNvSpPr/>
          <p:nvPr/>
        </p:nvSpPr>
        <p:spPr>
          <a:xfrm>
            <a:off x="4429124" y="1071546"/>
            <a:ext cx="428628" cy="500042"/>
          </a:xfrm>
          <a:prstGeom prst="righ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6" name="Right Arrow 35"/>
          <p:cNvSpPr/>
          <p:nvPr/>
        </p:nvSpPr>
        <p:spPr>
          <a:xfrm>
            <a:off x="4429124" y="1071546"/>
            <a:ext cx="428628" cy="500042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8" name="Right Arrow 37"/>
          <p:cNvSpPr/>
          <p:nvPr/>
        </p:nvSpPr>
        <p:spPr>
          <a:xfrm rot="10800000">
            <a:off x="6572264" y="3143248"/>
            <a:ext cx="428628" cy="500042"/>
          </a:xfrm>
          <a:prstGeom prst="rightArrow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9" name="Right Arrow 38"/>
          <p:cNvSpPr/>
          <p:nvPr/>
        </p:nvSpPr>
        <p:spPr>
          <a:xfrm rot="10800000">
            <a:off x="2214546" y="3143248"/>
            <a:ext cx="428628" cy="500042"/>
          </a:xfrm>
          <a:prstGeom prst="rightArrow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40" name="Right Arrow 39"/>
          <p:cNvSpPr/>
          <p:nvPr/>
        </p:nvSpPr>
        <p:spPr>
          <a:xfrm rot="10800000">
            <a:off x="4357686" y="3143248"/>
            <a:ext cx="428628" cy="500042"/>
          </a:xfrm>
          <a:prstGeom prst="rightArrow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41" name="Right Arrow 40"/>
          <p:cNvSpPr/>
          <p:nvPr/>
        </p:nvSpPr>
        <p:spPr>
          <a:xfrm rot="5400000">
            <a:off x="1142965" y="4357705"/>
            <a:ext cx="500064" cy="500042"/>
          </a:xfrm>
          <a:prstGeom prst="rightArrow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42" name="Right Arrow 41"/>
          <p:cNvSpPr/>
          <p:nvPr/>
        </p:nvSpPr>
        <p:spPr>
          <a:xfrm rot="5400000">
            <a:off x="7715259" y="2143129"/>
            <a:ext cx="500067" cy="500042"/>
          </a:xfrm>
          <a:prstGeom prst="rightArrow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43" name="Right Arrow 42"/>
          <p:cNvSpPr/>
          <p:nvPr/>
        </p:nvSpPr>
        <p:spPr>
          <a:xfrm>
            <a:off x="6643702" y="1071546"/>
            <a:ext cx="428628" cy="500042"/>
          </a:xfrm>
          <a:prstGeom prst="rightArrow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44" name="Right Arrow 43"/>
          <p:cNvSpPr/>
          <p:nvPr/>
        </p:nvSpPr>
        <p:spPr>
          <a:xfrm>
            <a:off x="6643702" y="5357826"/>
            <a:ext cx="428628" cy="500042"/>
          </a:xfrm>
          <a:prstGeom prst="rightArrow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46" name="Right Arrow 45"/>
          <p:cNvSpPr/>
          <p:nvPr/>
        </p:nvSpPr>
        <p:spPr>
          <a:xfrm>
            <a:off x="4429124" y="1071546"/>
            <a:ext cx="428628" cy="500042"/>
          </a:xfrm>
          <a:prstGeom prst="rightArrow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47" name="Right Arrow 46"/>
          <p:cNvSpPr/>
          <p:nvPr/>
        </p:nvSpPr>
        <p:spPr>
          <a:xfrm>
            <a:off x="2214546" y="1071546"/>
            <a:ext cx="428628" cy="500042"/>
          </a:xfrm>
          <a:prstGeom prst="rightArrow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</p:spTree>
  </p:cSld>
  <p:clrMapOvr>
    <a:masterClrMapping/>
  </p:clrMapOvr>
  <p:transition spd="slow">
    <p:newsflash/>
    <p:sndAc>
      <p:stSnd>
        <p:snd r:embed="rId3" name="drumroll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64</TotalTime>
  <Words>13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Paper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basson</dc:creator>
  <cp:lastModifiedBy>basson</cp:lastModifiedBy>
  <cp:revision>8</cp:revision>
  <dcterms:created xsi:type="dcterms:W3CDTF">2008-09-28T11:50:40Z</dcterms:created>
  <dcterms:modified xsi:type="dcterms:W3CDTF">2008-09-28T12:55:32Z</dcterms:modified>
</cp:coreProperties>
</file>